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1.xml" ContentType="application/vnd.openxmlformats-officedocument.presentationml.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Lst>
  <p:notesMasterIdLst>
    <p:notesMasterId r:id="rId60"/>
  </p:notesMasterIdLst>
  <p:sldIdLst>
    <p:sldId id="256" r:id="rId2"/>
    <p:sldId id="257" r:id="rId3"/>
    <p:sldId id="279" r:id="rId4"/>
    <p:sldId id="280" r:id="rId5"/>
    <p:sldId id="281" r:id="rId6"/>
    <p:sldId id="282" r:id="rId7"/>
    <p:sldId id="283" r:id="rId8"/>
    <p:sldId id="285" r:id="rId9"/>
    <p:sldId id="284"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300" r:id="rId24"/>
    <p:sldId id="301" r:id="rId25"/>
    <p:sldId id="302" r:id="rId26"/>
    <p:sldId id="303" r:id="rId27"/>
    <p:sldId id="304" r:id="rId28"/>
    <p:sldId id="305" r:id="rId29"/>
    <p:sldId id="306" r:id="rId30"/>
    <p:sldId id="307" r:id="rId31"/>
    <p:sldId id="308" r:id="rId32"/>
    <p:sldId id="316" r:id="rId33"/>
    <p:sldId id="317" r:id="rId34"/>
    <p:sldId id="318" r:id="rId35"/>
    <p:sldId id="319" r:id="rId36"/>
    <p:sldId id="320" r:id="rId37"/>
    <p:sldId id="321" r:id="rId38"/>
    <p:sldId id="315" r:id="rId39"/>
    <p:sldId id="258" r:id="rId40"/>
    <p:sldId id="259" r:id="rId41"/>
    <p:sldId id="260" r:id="rId42"/>
    <p:sldId id="261" r:id="rId43"/>
    <p:sldId id="262" r:id="rId44"/>
    <p:sldId id="322" r:id="rId45"/>
    <p:sldId id="323" r:id="rId46"/>
    <p:sldId id="324" r:id="rId47"/>
    <p:sldId id="325" r:id="rId48"/>
    <p:sldId id="326" r:id="rId49"/>
    <p:sldId id="327" r:id="rId50"/>
    <p:sldId id="328" r:id="rId51"/>
    <p:sldId id="329" r:id="rId52"/>
    <p:sldId id="271" r:id="rId53"/>
    <p:sldId id="273" r:id="rId54"/>
    <p:sldId id="274" r:id="rId55"/>
    <p:sldId id="275" r:id="rId56"/>
    <p:sldId id="276" r:id="rId57"/>
    <p:sldId id="277" r:id="rId58"/>
    <p:sldId id="278" r:id="rId59"/>
  </p:sldIdLst>
  <p:sldSz cx="9144000" cy="5143500" type="screen16x9"/>
  <p:notesSz cx="6858000" cy="9144000"/>
  <p:embeddedFontLst>
    <p:embeddedFont>
      <p:font typeface="Calibri" panose="020F0502020204030204" pitchFamily="34" charset="0"/>
      <p:regular r:id="rId61"/>
      <p:bold r:id="rId62"/>
      <p:italic r:id="rId63"/>
      <p:boldItalic r:id="rId64"/>
    </p:embeddedFont>
    <p:embeddedFont>
      <p:font typeface="Crimson Pro" pitchFamily="2" charset="77"/>
      <p:regular r:id="rId65"/>
      <p:bold r:id="rId66"/>
      <p:italic r:id="rId67"/>
      <p:boldItalic r:id="rId68"/>
    </p:embeddedFont>
    <p:embeddedFont>
      <p:font typeface="Crimson Pro Medium" pitchFamily="2" charset="77"/>
      <p:regular r:id="rId69"/>
      <p:bold r:id="rId70"/>
      <p:italic r:id="rId71"/>
      <p:boldItalic r:id="rId72"/>
    </p:embeddedFont>
    <p:embeddedFont>
      <p:font typeface="Helvetica Neue" panose="02000503000000020004" pitchFamily="2" charset="0"/>
      <p:regular r:id="rId73"/>
      <p:bold r:id="rId74"/>
      <p:italic r:id="rId75"/>
      <p:boldItalic r:id="rId76"/>
    </p:embeddedFont>
    <p:embeddedFont>
      <p:font typeface="Hind Siliguri" panose="02000000000000000000" pitchFamily="2" charset="77"/>
      <p:regular r:id="rId77"/>
      <p:bold r:id="rId78"/>
    </p:embeddedFont>
    <p:embeddedFont>
      <p:font typeface="Hind Siliguri Medium" panose="020B0604020202020204" pitchFamily="34" charset="0"/>
      <p:regular r:id="rId79"/>
      <p:bold r:id="rId80"/>
    </p:embeddedFont>
    <p:embeddedFont>
      <p:font typeface="Hind Siliguri SemiBold" panose="020B0604020202020204" pitchFamily="34" charset="0"/>
      <p:regular r:id="rId81"/>
      <p:bold r:id="rId82"/>
    </p:embeddedFont>
    <p:embeddedFont>
      <p:font typeface="Roboto Medium" panose="020F0502020204030204" pitchFamily="34"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35">
          <p15:clr>
            <a:srgbClr val="000000"/>
          </p15:clr>
        </p15:guide>
        <p15:guide id="2" pos="2880">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ianne.henry2@state.ma.us" initials="" lastIdx="1" clrIdx="0"/>
  <p:cmAuthor id="1" name="Mary Mei"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0"/>
  </p:normalViewPr>
  <p:slideViewPr>
    <p:cSldViewPr snapToGrid="0">
      <p:cViewPr varScale="1">
        <p:scale>
          <a:sx n="136" d="100"/>
          <a:sy n="136" d="100"/>
        </p:scale>
        <p:origin x="960" y="176"/>
      </p:cViewPr>
      <p:guideLst>
        <p:guide orient="horz" pos="163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84" Type="http://schemas.openxmlformats.org/officeDocument/2006/relationships/font" Target="fonts/font24.fntdata"/><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font" Target="fonts/font20.fntdata"/><Relationship Id="rId85"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font" Target="fonts/font23.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font" Target="fonts/font21.fntdata"/><Relationship Id="rId86"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6.fntdata"/><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6.fntdata"/><Relationship Id="rId87" Type="http://schemas.openxmlformats.org/officeDocument/2006/relationships/commentAuthors" Target="commentAuthors.xml"/><Relationship Id="rId61" Type="http://schemas.openxmlformats.org/officeDocument/2006/relationships/font" Target="fonts/font1.fntdata"/><Relationship Id="rId82" Type="http://schemas.openxmlformats.org/officeDocument/2006/relationships/font" Target="fonts/font22.fntdata"/><Relationship Id="rId19" Type="http://schemas.openxmlformats.org/officeDocument/2006/relationships/slide" Target="slides/slide18.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10-04T16:51:35.047" idx="1">
    <p:pos x="6000" y="0"/>
    <p:text>Accessible in Appointment Management and then select the Red Actions button to Manage Calendars screen</p:text>
  </p:cm>
  <p:cm authorId="1" dt="2021-10-04T16:51:35.047" idx="1">
    <p:pos x="6000" y="0"/>
    <p:text>Can you clarify the suggestion here? We do walk them through how to access via the Actions button on the previous screen but the URLs are in general accessible in the Appointment management part of the tool</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8b570c2d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8b570c2d8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4" name="Google Shape;364;g8b570c2d8d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f5b54efbe2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f5b54efbe2_0_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9" name="Google Shape;719;gf5b54efbe2_0_7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f5b54efbe2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f5b54efbe2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0" name="Google Shape;730;gf5b54efbe2_0_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f5b54efbe2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f5b54efbe2_0_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1" name="Google Shape;741;gf5b54efbe2_0_9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f5b54efbe2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f5b54efbe2_0_1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2" name="Google Shape;752;gf5b54efbe2_0_10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f5b54efbe2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f5b54efbe2_0_1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5" name="Google Shape;765;gf5b54efbe2_0_11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f0035b832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f0035b832e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6" name="Google Shape;776;gf0035b832e_0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f5764e321e_0_2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3" name="Google Shape;783;gf5764e321e_0_2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4" name="Google Shape;784;gf5764e321e_0_210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f5764e321e_0_25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f5764e321e_0_25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5" name="Google Shape;805;gf5764e321e_0_254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f5764e321e_0_2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f5764e321e_0_21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5" name="Google Shape;815;gf5764e321e_0_212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f5764e321e_0_2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f5764e321e_0_21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4" name="Google Shape;824;gf5764e321e_0_213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7dbe7ecfb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7dbe7ecfb6_0_1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2" name="Google Shape;372;g7dbe7ecfb6_0_10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f5764e321e_0_2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2" name="Google Shape;832;gf5764e321e_0_2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3" name="Google Shape;833;gf5764e321e_0_21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f5764e321e_0_2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3" name="Google Shape;843;gf5764e321e_0_21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4" name="Google Shape;844;gf5764e321e_0_215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f5764e321e_0_2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f5764e321e_0_21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5" name="Google Shape;855;gf5764e321e_0_217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f0035b832e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f0035b832e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3" name="Google Shape;873;gf0035b832e_0_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f5764e321e_0_2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f5764e321e_0_29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1" name="Google Shape;881;gf5764e321e_0_299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f5764e321e_0_30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f5764e321e_0_30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2" name="Google Shape;902;gf5764e321e_0_304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f5764e321e_0_30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f5764e321e_0_30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3" name="Google Shape;923;gf5764e321e_0_30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f5764e321e_0_30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f5764e321e_0_30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8" name="Google Shape;938;gf5764e321e_0_30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f5764e321e_0_3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f5764e321e_0_30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0" name="Google Shape;950;gf5764e321e_0_308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f5764e321e_0_3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0" name="Google Shape;970;gf5764e321e_0_30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1" name="Google Shape;971;gf5764e321e_0_303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f0035b832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f0035b832e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5" name="Google Shape;635;gf0035b832e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f5764e321e_0_3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f5764e321e_0_3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3" name="Google Shape;983;gf5764e321e_0_3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f5764e321e_0_2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3" name="Google Shape;1003;gf5764e321e_0_25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4" name="Google Shape;1004;gf5764e321e_0_255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f5b54efbe2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f5b54efbe2_0_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8" name="Google Shape;708;gf5b54efbe2_0_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7017577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f5b54efbe2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f5b54efbe2_0_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5" name="Google Shape;695;gf5b54efbe2_0_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4288698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f5b54efbe2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f5b54efbe2_0_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9" name="Google Shape;719;gf5b54efbe2_0_7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33992042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f5b54efbe2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f5b54efbe2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0" name="Google Shape;730;gf5b54efbe2_0_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1724985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f5b54efbe2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f5b54efbe2_0_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1" name="Google Shape;741;gf5b54efbe2_0_9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19542798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f5b54efbe2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f5b54efbe2_0_1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2" name="Google Shape;752;gf5b54efbe2_0_10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4046041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f5764e321e_0_2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5" name="Google Shape;1085;gf5764e321e_0_26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6" name="Google Shape;1086;gf5764e321e_0_26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f0035b83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f0035b832e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0" name="Google Shape;380;gf0035b832e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f5764e321e_0_1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f5764e321e_0_16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3" name="Google Shape;643;gf5764e321e_0_168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f5764e321e_0_1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f5764e321e_0_15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8" name="Google Shape;388;gf5764e321e_0_15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f5764e321e_0_15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8" name="Google Shape;408;gf5764e321e_0_1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f5764e321e_0_16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8" name="Google Shape;418;gf5764e321e_0_1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f5b54efbe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f5b54efbe2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9" name="Google Shape;429;gf5b54efbe2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f5764e321e_0_2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3" name="Google Shape;1003;gf5764e321e_0_25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4" name="Google Shape;1004;gf5764e321e_0_255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22552531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f5b54efbe2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f5b54efbe2_0_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8" name="Google Shape;708;gf5b54efbe2_0_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3294113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f5b54efbe2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f5b54efbe2_0_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5" name="Google Shape;695;gf5b54efbe2_0_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extLst>
      <p:ext uri="{BB962C8B-B14F-4D97-AF65-F5344CB8AC3E}">
        <p14:creationId xmlns:p14="http://schemas.microsoft.com/office/powerpoint/2010/main" val="1276999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f5b54efbe2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f5b54efbe2_0_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9" name="Google Shape;719;gf5b54efbe2_0_7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extLst>
      <p:ext uri="{BB962C8B-B14F-4D97-AF65-F5344CB8AC3E}">
        <p14:creationId xmlns:p14="http://schemas.microsoft.com/office/powerpoint/2010/main" val="11900910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f5b54efbe2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f5b54efbe2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0" name="Google Shape;730;gf5b54efbe2_0_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extLst>
      <p:ext uri="{BB962C8B-B14F-4D97-AF65-F5344CB8AC3E}">
        <p14:creationId xmlns:p14="http://schemas.microsoft.com/office/powerpoint/2010/main" val="6004977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f5b54efbe2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f5b54efbe2_0_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1" name="Google Shape;741;gf5b54efbe2_0_9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70307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f5764e321e_0_17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3" name="Google Shape;663;gf5764e321e_0_1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f5b54efbe2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f5b54efbe2_0_1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2" name="Google Shape;752;gf5b54efbe2_0_10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28090752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f5764e321e_0_2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5" name="Google Shape;1085;gf5764e321e_0_26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6" name="Google Shape;1086;gf5764e321e_0_26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15813179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f5764e321e_0_16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2" name="Google Shape;532;gf5764e321e_0_1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f5764e321e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f5764e321e_0_3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2" name="Google Shape;552;gf5764e321e_0_38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f5764e321e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f5764e321e_0_7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7" name="Google Shape;567;gf5764e321e_0_7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63b5ca16e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63b5ca16e1_0_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0" name="Google Shape;580;g63b5ca16e1_0_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f5764e321e_0_1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f5764e321e_0_16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8" name="Google Shape;588;gf5764e321e_0_161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f5764e321e_0_1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f5764e321e_0_16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9" name="Google Shape;609;gf5764e321e_0_165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f5764e321e_0_16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f5764e321e_0_16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2" name="Google Shape;622;gf5764e321e_0_166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f5b54efbe2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f5b54efbe2_0_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2" name="Google Shape;672;gf5b54efbe2_0_2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f5b54efbe2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f5b54efbe2_0_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3" name="Google Shape;683;gf5b54efbe2_0_3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f5b54efbe2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f5b54efbe2_0_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8" name="Google Shape;708;gf5b54efbe2_0_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f5b54efbe2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f5b54efbe2_0_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5" name="Google Shape;695;gf5b54efbe2_0_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hoto option">
  <p:cSld name="Walmart Title">
    <p:bg>
      <p:bgPr>
        <a:solidFill>
          <a:srgbClr val="FFFFFF"/>
        </a:solidFill>
        <a:effectLst/>
      </p:bgPr>
    </p:bg>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t="7912" b="21316"/>
          <a:stretch/>
        </p:blipFill>
        <p:spPr>
          <a:xfrm>
            <a:off x="0" y="2830425"/>
            <a:ext cx="9144003" cy="2313074"/>
          </a:xfrm>
          <a:prstGeom prst="rect">
            <a:avLst/>
          </a:prstGeom>
          <a:noFill/>
          <a:ln>
            <a:noFill/>
          </a:ln>
        </p:spPr>
      </p:pic>
      <p:sp>
        <p:nvSpPr>
          <p:cNvPr id="17" name="Google Shape;17;p2"/>
          <p:cNvSpPr txBox="1">
            <a:spLocks noGrp="1"/>
          </p:cNvSpPr>
          <p:nvPr>
            <p:ph type="title"/>
          </p:nvPr>
        </p:nvSpPr>
        <p:spPr>
          <a:xfrm>
            <a:off x="3323425" y="555300"/>
            <a:ext cx="5271600" cy="649200"/>
          </a:xfrm>
          <a:prstGeom prst="rect">
            <a:avLst/>
          </a:prstGeom>
        </p:spPr>
        <p:txBody>
          <a:bodyPr spcFirstLastPara="1" wrap="square" lIns="0" tIns="45700" rIns="0" bIns="0" anchor="t" anchorCtr="0">
            <a:noAutofit/>
          </a:bodyPr>
          <a:lstStyle>
            <a:lvl1pPr lvl="0">
              <a:spcBef>
                <a:spcPts val="0"/>
              </a:spcBef>
              <a:spcAft>
                <a:spcPts val="0"/>
              </a:spcAft>
              <a:buNone/>
              <a:defRPr sz="5000"/>
            </a:lvl1pPr>
            <a:lvl2pPr lvl="1">
              <a:spcBef>
                <a:spcPts val="0"/>
              </a:spcBef>
              <a:spcAft>
                <a:spcPts val="0"/>
              </a:spcAft>
              <a:buNone/>
              <a:defRPr sz="5000"/>
            </a:lvl2pPr>
            <a:lvl3pPr lvl="2">
              <a:spcBef>
                <a:spcPts val="0"/>
              </a:spcBef>
              <a:spcAft>
                <a:spcPts val="0"/>
              </a:spcAft>
              <a:buNone/>
              <a:defRPr sz="5000"/>
            </a:lvl3pPr>
            <a:lvl4pPr lvl="3">
              <a:spcBef>
                <a:spcPts val="0"/>
              </a:spcBef>
              <a:spcAft>
                <a:spcPts val="0"/>
              </a:spcAft>
              <a:buNone/>
              <a:defRPr sz="5000"/>
            </a:lvl4pPr>
            <a:lvl5pPr lvl="4">
              <a:spcBef>
                <a:spcPts val="0"/>
              </a:spcBef>
              <a:spcAft>
                <a:spcPts val="0"/>
              </a:spcAft>
              <a:buNone/>
              <a:defRPr sz="5000"/>
            </a:lvl5pPr>
            <a:lvl6pPr lvl="5">
              <a:spcBef>
                <a:spcPts val="0"/>
              </a:spcBef>
              <a:spcAft>
                <a:spcPts val="0"/>
              </a:spcAft>
              <a:buNone/>
              <a:defRPr sz="5000"/>
            </a:lvl6pPr>
            <a:lvl7pPr lvl="6">
              <a:spcBef>
                <a:spcPts val="0"/>
              </a:spcBef>
              <a:spcAft>
                <a:spcPts val="0"/>
              </a:spcAft>
              <a:buNone/>
              <a:defRPr sz="5000"/>
            </a:lvl7pPr>
            <a:lvl8pPr lvl="7">
              <a:spcBef>
                <a:spcPts val="0"/>
              </a:spcBef>
              <a:spcAft>
                <a:spcPts val="0"/>
              </a:spcAft>
              <a:buNone/>
              <a:defRPr sz="5000"/>
            </a:lvl8pPr>
            <a:lvl9pPr lvl="8">
              <a:spcBef>
                <a:spcPts val="0"/>
              </a:spcBef>
              <a:spcAft>
                <a:spcPts val="0"/>
              </a:spcAft>
              <a:buNone/>
              <a:defRPr sz="5000"/>
            </a:lvl9pPr>
          </a:lstStyle>
          <a:p>
            <a:endParaRPr/>
          </a:p>
        </p:txBody>
      </p:sp>
      <p:sp>
        <p:nvSpPr>
          <p:cNvPr id="18" name="Google Shape;18;p2"/>
          <p:cNvSpPr txBox="1">
            <a:spLocks noGrp="1"/>
          </p:cNvSpPr>
          <p:nvPr>
            <p:ph type="subTitle" idx="1"/>
          </p:nvPr>
        </p:nvSpPr>
        <p:spPr>
          <a:xfrm>
            <a:off x="3323425" y="2247725"/>
            <a:ext cx="2661000" cy="1875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280"/>
              </a:spcBef>
              <a:spcAft>
                <a:spcPts val="0"/>
              </a:spcAft>
              <a:buNone/>
              <a:defRPr sz="1200">
                <a:solidFill>
                  <a:schemeClr val="dk2"/>
                </a:solidFill>
              </a:defRPr>
            </a:lvl2pPr>
            <a:lvl3pPr lvl="2" rtl="0">
              <a:spcBef>
                <a:spcPts val="280"/>
              </a:spcBef>
              <a:spcAft>
                <a:spcPts val="0"/>
              </a:spcAft>
              <a:buNone/>
              <a:defRPr sz="1200">
                <a:solidFill>
                  <a:schemeClr val="dk2"/>
                </a:solidFill>
              </a:defRPr>
            </a:lvl3pPr>
            <a:lvl4pPr lvl="3" rtl="0">
              <a:spcBef>
                <a:spcPts val="280"/>
              </a:spcBef>
              <a:spcAft>
                <a:spcPts val="0"/>
              </a:spcAft>
              <a:buNone/>
              <a:defRPr sz="1200">
                <a:solidFill>
                  <a:schemeClr val="dk2"/>
                </a:solidFill>
              </a:defRPr>
            </a:lvl4pPr>
            <a:lvl5pPr lvl="4" rtl="0">
              <a:spcBef>
                <a:spcPts val="280"/>
              </a:spcBef>
              <a:spcAft>
                <a:spcPts val="0"/>
              </a:spcAft>
              <a:buNone/>
              <a:defRPr sz="1200">
                <a:solidFill>
                  <a:schemeClr val="dk2"/>
                </a:solidFill>
              </a:defRPr>
            </a:lvl5pPr>
            <a:lvl6pPr lvl="5" rtl="0">
              <a:spcBef>
                <a:spcPts val="280"/>
              </a:spcBef>
              <a:spcAft>
                <a:spcPts val="0"/>
              </a:spcAft>
              <a:buNone/>
              <a:defRPr sz="1200">
                <a:solidFill>
                  <a:schemeClr val="dk2"/>
                </a:solidFill>
              </a:defRPr>
            </a:lvl6pPr>
            <a:lvl7pPr lvl="6" rtl="0">
              <a:spcBef>
                <a:spcPts val="280"/>
              </a:spcBef>
              <a:spcAft>
                <a:spcPts val="0"/>
              </a:spcAft>
              <a:buNone/>
              <a:defRPr sz="1200">
                <a:solidFill>
                  <a:schemeClr val="dk2"/>
                </a:solidFill>
              </a:defRPr>
            </a:lvl7pPr>
            <a:lvl8pPr lvl="7" rtl="0">
              <a:spcBef>
                <a:spcPts val="280"/>
              </a:spcBef>
              <a:spcAft>
                <a:spcPts val="0"/>
              </a:spcAft>
              <a:buNone/>
              <a:defRPr sz="1200">
                <a:solidFill>
                  <a:schemeClr val="dk2"/>
                </a:solidFill>
              </a:defRPr>
            </a:lvl8pPr>
            <a:lvl9pPr lvl="8" rtl="0">
              <a:spcBef>
                <a:spcPts val="280"/>
              </a:spcBef>
              <a:spcAft>
                <a:spcPts val="0"/>
              </a:spcAft>
              <a:buNone/>
              <a:defRPr sz="1200">
                <a:solidFill>
                  <a:schemeClr val="dk2"/>
                </a:solidFill>
              </a:defRPr>
            </a:lvl9pPr>
          </a:lstStyle>
          <a:p>
            <a:endParaRPr/>
          </a:p>
        </p:txBody>
      </p:sp>
      <p:sp>
        <p:nvSpPr>
          <p:cNvPr id="19" name="Google Shape;19;p2"/>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lvl1pPr lvl="0" algn="r" rtl="0">
              <a:buNone/>
              <a:defRPr>
                <a:solidFill>
                  <a:srgbClr val="FFFFFF"/>
                </a:solidFill>
              </a:defRPr>
            </a:lvl1pPr>
            <a:lvl2pPr lvl="1" algn="r" rtl="0">
              <a:buNone/>
              <a:defRPr>
                <a:solidFill>
                  <a:srgbClr val="FFFFFF"/>
                </a:solidFill>
              </a:defRPr>
            </a:lvl2pPr>
            <a:lvl3pPr lvl="2" algn="r" rtl="0">
              <a:buNone/>
              <a:defRPr>
                <a:solidFill>
                  <a:srgbClr val="FFFFFF"/>
                </a:solidFill>
              </a:defRPr>
            </a:lvl3pPr>
            <a:lvl4pPr lvl="3" algn="r" rtl="0">
              <a:buNone/>
              <a:defRPr>
                <a:solidFill>
                  <a:srgbClr val="FFFFFF"/>
                </a:solidFill>
              </a:defRPr>
            </a:lvl4pPr>
            <a:lvl5pPr lvl="4" algn="r" rtl="0">
              <a:buNone/>
              <a:defRPr>
                <a:solidFill>
                  <a:srgbClr val="FFFFFF"/>
                </a:solidFill>
              </a:defRPr>
            </a:lvl5pPr>
            <a:lvl6pPr lvl="5" algn="r" rtl="0">
              <a:buNone/>
              <a:defRPr>
                <a:solidFill>
                  <a:srgbClr val="FFFFFF"/>
                </a:solidFill>
              </a:defRPr>
            </a:lvl6pPr>
            <a:lvl7pPr lvl="6" algn="r" rtl="0">
              <a:buNone/>
              <a:defRPr>
                <a:solidFill>
                  <a:srgbClr val="FFFFFF"/>
                </a:solidFill>
              </a:defRPr>
            </a:lvl7pPr>
            <a:lvl8pPr lvl="7" algn="r" rtl="0">
              <a:buNone/>
              <a:defRPr>
                <a:solidFill>
                  <a:srgbClr val="FFFFFF"/>
                </a:solidFill>
              </a:defRPr>
            </a:lvl8pPr>
            <a:lvl9pPr lvl="8" algn="r" rtl="0">
              <a:buNone/>
              <a:defRPr>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2"/>
          <p:cNvSpPr txBox="1">
            <a:spLocks noGrp="1"/>
          </p:cNvSpPr>
          <p:nvPr>
            <p:ph type="subTitle" idx="2"/>
          </p:nvPr>
        </p:nvSpPr>
        <p:spPr>
          <a:xfrm>
            <a:off x="7070200" y="2247725"/>
            <a:ext cx="1587600" cy="1875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280"/>
              </a:spcBef>
              <a:spcAft>
                <a:spcPts val="0"/>
              </a:spcAft>
              <a:buNone/>
              <a:defRPr sz="1200">
                <a:solidFill>
                  <a:schemeClr val="dk2"/>
                </a:solidFill>
              </a:defRPr>
            </a:lvl2pPr>
            <a:lvl3pPr lvl="2" rtl="0">
              <a:spcBef>
                <a:spcPts val="280"/>
              </a:spcBef>
              <a:spcAft>
                <a:spcPts val="0"/>
              </a:spcAft>
              <a:buNone/>
              <a:defRPr sz="1200">
                <a:solidFill>
                  <a:schemeClr val="dk2"/>
                </a:solidFill>
              </a:defRPr>
            </a:lvl3pPr>
            <a:lvl4pPr lvl="3" rtl="0">
              <a:spcBef>
                <a:spcPts val="280"/>
              </a:spcBef>
              <a:spcAft>
                <a:spcPts val="0"/>
              </a:spcAft>
              <a:buNone/>
              <a:defRPr sz="1200">
                <a:solidFill>
                  <a:schemeClr val="dk2"/>
                </a:solidFill>
              </a:defRPr>
            </a:lvl4pPr>
            <a:lvl5pPr lvl="4" rtl="0">
              <a:spcBef>
                <a:spcPts val="280"/>
              </a:spcBef>
              <a:spcAft>
                <a:spcPts val="0"/>
              </a:spcAft>
              <a:buNone/>
              <a:defRPr sz="1200">
                <a:solidFill>
                  <a:schemeClr val="dk2"/>
                </a:solidFill>
              </a:defRPr>
            </a:lvl5pPr>
            <a:lvl6pPr lvl="5" rtl="0">
              <a:spcBef>
                <a:spcPts val="280"/>
              </a:spcBef>
              <a:spcAft>
                <a:spcPts val="0"/>
              </a:spcAft>
              <a:buNone/>
              <a:defRPr sz="1200">
                <a:solidFill>
                  <a:schemeClr val="dk2"/>
                </a:solidFill>
              </a:defRPr>
            </a:lvl6pPr>
            <a:lvl7pPr lvl="6" rtl="0">
              <a:spcBef>
                <a:spcPts val="280"/>
              </a:spcBef>
              <a:spcAft>
                <a:spcPts val="0"/>
              </a:spcAft>
              <a:buNone/>
              <a:defRPr sz="1200">
                <a:solidFill>
                  <a:schemeClr val="dk2"/>
                </a:solidFill>
              </a:defRPr>
            </a:lvl7pPr>
            <a:lvl8pPr lvl="7" rtl="0">
              <a:spcBef>
                <a:spcPts val="280"/>
              </a:spcBef>
              <a:spcAft>
                <a:spcPts val="0"/>
              </a:spcAft>
              <a:buNone/>
              <a:defRPr sz="1200">
                <a:solidFill>
                  <a:schemeClr val="dk2"/>
                </a:solidFill>
              </a:defRPr>
            </a:lvl8pPr>
            <a:lvl9pPr lvl="8" rtl="0">
              <a:spcBef>
                <a:spcPts val="280"/>
              </a:spcBef>
              <a:spcAft>
                <a:spcPts val="0"/>
              </a:spcAft>
              <a:buNone/>
              <a:defRPr sz="1200">
                <a:solidFill>
                  <a:schemeClr val="dk2"/>
                </a:solidFill>
              </a:defRPr>
            </a:lvl9pPr>
          </a:lstStyle>
          <a:p>
            <a:endParaRPr/>
          </a:p>
        </p:txBody>
      </p:sp>
      <p:pic>
        <p:nvPicPr>
          <p:cNvPr id="21" name="Google Shape;21;p2"/>
          <p:cNvPicPr preferRelativeResize="0"/>
          <p:nvPr/>
        </p:nvPicPr>
        <p:blipFill>
          <a:blip r:embed="rId3">
            <a:alphaModFix/>
          </a:blip>
          <a:stretch>
            <a:fillRect/>
          </a:stretch>
        </p:blipFill>
        <p:spPr>
          <a:xfrm>
            <a:off x="586758" y="744948"/>
            <a:ext cx="1095925" cy="406150"/>
          </a:xfrm>
          <a:prstGeom prst="rect">
            <a:avLst/>
          </a:prstGeom>
          <a:noFill/>
          <a:ln>
            <a:noFill/>
          </a:ln>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3_Sub Divider - Peach">
  <p:cSld name="3_Transition - Navy_1_1_2">
    <p:bg>
      <p:bgPr>
        <a:solidFill>
          <a:schemeClr val="dk1"/>
        </a:solidFill>
        <a:effectLst/>
      </p:bgPr>
    </p:bg>
    <p:spTree>
      <p:nvGrpSpPr>
        <p:cNvPr id="1" name="Shape 80"/>
        <p:cNvGrpSpPr/>
        <p:nvPr/>
      </p:nvGrpSpPr>
      <p:grpSpPr>
        <a:xfrm>
          <a:off x="0" y="0"/>
          <a:ext cx="0" cy="0"/>
          <a:chOff x="0" y="0"/>
          <a:chExt cx="0" cy="0"/>
        </a:xfrm>
      </p:grpSpPr>
      <p:sp>
        <p:nvSpPr>
          <p:cNvPr id="81" name="Google Shape;81;p11"/>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5"/>
              </a:buClr>
              <a:buSzPts val="5000"/>
              <a:buFont typeface="Hind Siliguri Medium"/>
              <a:buNone/>
              <a:defRPr sz="5000">
                <a:solidFill>
                  <a:schemeClr val="accent5"/>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82" name="Google Shape;82;p11"/>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83" name="Google Shape;83;p11"/>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84" name="Google Shape;84;p11"/>
          <p:cNvCxnSpPr/>
          <p:nvPr/>
        </p:nvCxnSpPr>
        <p:spPr>
          <a:xfrm>
            <a:off x="3319463" y="496888"/>
            <a:ext cx="5367300" cy="0"/>
          </a:xfrm>
          <a:prstGeom prst="straightConnector1">
            <a:avLst/>
          </a:prstGeom>
          <a:noFill/>
          <a:ln w="19050" cap="flat" cmpd="sng">
            <a:solidFill>
              <a:schemeClr val="accent5"/>
            </a:solidFill>
            <a:prstDash val="solid"/>
            <a:round/>
            <a:headEnd type="none" w="sm" len="sm"/>
            <a:tailEnd type="none" w="sm" len="sm"/>
          </a:ln>
        </p:spPr>
      </p:cxnSp>
      <p:sp>
        <p:nvSpPr>
          <p:cNvPr id="85" name="Google Shape;85;p11"/>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86" name="Google Shape;86;p11"/>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3_Section Divider - Yellow">
  <p:cSld name="3_Transition - Navy_1_1_1">
    <p:bg>
      <p:bgPr>
        <a:solidFill>
          <a:schemeClr val="dk1"/>
        </a:solidFill>
        <a:effectLst/>
      </p:bgPr>
    </p:bg>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4"/>
              </a:buClr>
              <a:buSzPts val="5000"/>
              <a:buFont typeface="Hind Siliguri Medium"/>
              <a:buNone/>
              <a:defRPr sz="5000">
                <a:solidFill>
                  <a:schemeClr val="accent4"/>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89" name="Google Shape;89;p12"/>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90" name="Google Shape;90;p12"/>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91" name="Google Shape;91;p12"/>
          <p:cNvCxnSpPr/>
          <p:nvPr/>
        </p:nvCxnSpPr>
        <p:spPr>
          <a:xfrm>
            <a:off x="3319463" y="496888"/>
            <a:ext cx="5367300" cy="0"/>
          </a:xfrm>
          <a:prstGeom prst="straightConnector1">
            <a:avLst/>
          </a:prstGeom>
          <a:noFill/>
          <a:ln w="19050" cap="flat" cmpd="sng">
            <a:solidFill>
              <a:schemeClr val="accent4"/>
            </a:solidFill>
            <a:prstDash val="solid"/>
            <a:round/>
            <a:headEnd type="none" w="sm" len="sm"/>
            <a:tailEnd type="none" w="sm" len="sm"/>
          </a:ln>
        </p:spPr>
      </p:cxnSp>
      <p:sp>
        <p:nvSpPr>
          <p:cNvPr id="92" name="Google Shape;92;p12"/>
          <p:cNvSpPr txBox="1">
            <a:spLocks noGrp="1"/>
          </p:cNvSpPr>
          <p:nvPr>
            <p:ph type="body" idx="1"/>
          </p:nvPr>
        </p:nvSpPr>
        <p:spPr>
          <a:xfrm>
            <a:off x="3394350" y="2217425"/>
            <a:ext cx="5282700" cy="11025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Clr>
                <a:schemeClr val="lt1"/>
              </a:buClr>
              <a:buSzPts val="1200"/>
              <a:buNone/>
              <a:defRPr sz="1200">
                <a:solidFill>
                  <a:schemeClr val="lt1"/>
                </a:solidFill>
              </a:defRPr>
            </a:lvl1pPr>
            <a:lvl2pPr marL="914400" lvl="1" indent="-228600" rtl="0">
              <a:lnSpc>
                <a:spcPct val="100000"/>
              </a:lnSpc>
              <a:spcBef>
                <a:spcPts val="800"/>
              </a:spcBef>
              <a:spcAft>
                <a:spcPts val="0"/>
              </a:spcAft>
              <a:buClr>
                <a:schemeClr val="lt1"/>
              </a:buClr>
              <a:buSzPts val="1200"/>
              <a:buNone/>
              <a:defRPr sz="1200">
                <a:solidFill>
                  <a:schemeClr val="lt1"/>
                </a:solidFill>
              </a:defRPr>
            </a:lvl2pPr>
            <a:lvl3pPr marL="1371600" lvl="2" indent="-228600" rtl="0">
              <a:lnSpc>
                <a:spcPct val="100000"/>
              </a:lnSpc>
              <a:spcBef>
                <a:spcPts val="280"/>
              </a:spcBef>
              <a:spcAft>
                <a:spcPts val="0"/>
              </a:spcAft>
              <a:buClr>
                <a:schemeClr val="lt1"/>
              </a:buClr>
              <a:buSzPts val="1200"/>
              <a:buNone/>
              <a:defRPr sz="1200">
                <a:solidFill>
                  <a:schemeClr val="lt1"/>
                </a:solidFill>
              </a:defRPr>
            </a:lvl3pPr>
            <a:lvl4pPr marL="1828800" lvl="3" indent="-228600" rtl="0">
              <a:lnSpc>
                <a:spcPct val="100000"/>
              </a:lnSpc>
              <a:spcBef>
                <a:spcPts val="280"/>
              </a:spcBef>
              <a:spcAft>
                <a:spcPts val="0"/>
              </a:spcAft>
              <a:buClr>
                <a:schemeClr val="lt1"/>
              </a:buClr>
              <a:buSzPts val="1200"/>
              <a:buNone/>
              <a:defRPr sz="1200">
                <a:solidFill>
                  <a:schemeClr val="lt1"/>
                </a:solidFill>
              </a:defRPr>
            </a:lvl4pPr>
            <a:lvl5pPr marL="2286000" lvl="4" indent="-228600" rtl="0">
              <a:lnSpc>
                <a:spcPct val="100000"/>
              </a:lnSpc>
              <a:spcBef>
                <a:spcPts val="280"/>
              </a:spcBef>
              <a:spcAft>
                <a:spcPts val="0"/>
              </a:spcAft>
              <a:buClr>
                <a:schemeClr val="lt1"/>
              </a:buClr>
              <a:buSzPts val="1200"/>
              <a:buNone/>
              <a:defRPr sz="1200">
                <a:solidFill>
                  <a:schemeClr val="lt1"/>
                </a:solidFill>
              </a:defRPr>
            </a:lvl5pPr>
            <a:lvl6pPr marL="2743200" lvl="5" indent="-304800" rtl="0">
              <a:lnSpc>
                <a:spcPct val="100000"/>
              </a:lnSpc>
              <a:spcBef>
                <a:spcPts val="400"/>
              </a:spcBef>
              <a:spcAft>
                <a:spcPts val="0"/>
              </a:spcAft>
              <a:buClr>
                <a:schemeClr val="lt1"/>
              </a:buClr>
              <a:buSzPts val="1200"/>
              <a:buChar char="•"/>
              <a:defRPr sz="1200">
                <a:solidFill>
                  <a:schemeClr val="lt1"/>
                </a:solidFill>
              </a:defRPr>
            </a:lvl6pPr>
            <a:lvl7pPr marL="3200400" lvl="6" indent="-304800" rtl="0">
              <a:lnSpc>
                <a:spcPct val="100000"/>
              </a:lnSpc>
              <a:spcBef>
                <a:spcPts val="400"/>
              </a:spcBef>
              <a:spcAft>
                <a:spcPts val="0"/>
              </a:spcAft>
              <a:buClr>
                <a:schemeClr val="lt1"/>
              </a:buClr>
              <a:buSzPts val="1200"/>
              <a:buChar char="•"/>
              <a:defRPr sz="1200">
                <a:solidFill>
                  <a:schemeClr val="lt1"/>
                </a:solidFill>
              </a:defRPr>
            </a:lvl7pPr>
            <a:lvl8pPr marL="3657600" lvl="7" indent="-304800" rtl="0">
              <a:lnSpc>
                <a:spcPct val="100000"/>
              </a:lnSpc>
              <a:spcBef>
                <a:spcPts val="400"/>
              </a:spcBef>
              <a:spcAft>
                <a:spcPts val="0"/>
              </a:spcAft>
              <a:buClr>
                <a:schemeClr val="lt1"/>
              </a:buClr>
              <a:buSzPts val="1200"/>
              <a:buChar char="•"/>
              <a:defRPr sz="1200">
                <a:solidFill>
                  <a:schemeClr val="lt1"/>
                </a:solidFill>
              </a:defRPr>
            </a:lvl8pPr>
            <a:lvl9pPr marL="4114800" lvl="8" indent="-304800" rtl="0">
              <a:lnSpc>
                <a:spcPct val="100000"/>
              </a:lnSpc>
              <a:spcBef>
                <a:spcPts val="400"/>
              </a:spcBef>
              <a:spcAft>
                <a:spcPts val="0"/>
              </a:spcAft>
              <a:buClr>
                <a:schemeClr val="lt1"/>
              </a:buClr>
              <a:buSzPts val="1200"/>
              <a:buChar char="•"/>
              <a:defRPr sz="1200">
                <a:solidFill>
                  <a:schemeClr val="lt1"/>
                </a:solidFill>
              </a:defRPr>
            </a:lvl9pPr>
          </a:lstStyle>
          <a:p>
            <a:endParaRPr/>
          </a:p>
        </p:txBody>
      </p:sp>
      <p:sp>
        <p:nvSpPr>
          <p:cNvPr id="93" name="Google Shape;93;p12"/>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94" name="Google Shape;94;p12"/>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3_Sub Divider - Yellow ">
  <p:cSld name="3_Transition - Navy_1_1_1_1">
    <p:bg>
      <p:bgPr>
        <a:solidFill>
          <a:schemeClr val="dk1"/>
        </a:solidFill>
        <a:effectLst/>
      </p:bgPr>
    </p:bg>
    <p:spTree>
      <p:nvGrpSpPr>
        <p:cNvPr id="1" name="Shape 95"/>
        <p:cNvGrpSpPr/>
        <p:nvPr/>
      </p:nvGrpSpPr>
      <p:grpSpPr>
        <a:xfrm>
          <a:off x="0" y="0"/>
          <a:ext cx="0" cy="0"/>
          <a:chOff x="0" y="0"/>
          <a:chExt cx="0" cy="0"/>
        </a:xfrm>
      </p:grpSpPr>
      <p:sp>
        <p:nvSpPr>
          <p:cNvPr id="96" name="Google Shape;96;p13"/>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4"/>
              </a:buClr>
              <a:buSzPts val="5000"/>
              <a:buFont typeface="Hind Siliguri Medium"/>
              <a:buNone/>
              <a:defRPr sz="5000">
                <a:solidFill>
                  <a:schemeClr val="accent4"/>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97" name="Google Shape;97;p13"/>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98" name="Google Shape;98;p13"/>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99" name="Google Shape;99;p13"/>
          <p:cNvCxnSpPr/>
          <p:nvPr/>
        </p:nvCxnSpPr>
        <p:spPr>
          <a:xfrm>
            <a:off x="3319463" y="496888"/>
            <a:ext cx="5367300" cy="0"/>
          </a:xfrm>
          <a:prstGeom prst="straightConnector1">
            <a:avLst/>
          </a:prstGeom>
          <a:noFill/>
          <a:ln w="19050" cap="flat" cmpd="sng">
            <a:solidFill>
              <a:schemeClr val="accent4"/>
            </a:solidFill>
            <a:prstDash val="solid"/>
            <a:round/>
            <a:headEnd type="none" w="sm" len="sm"/>
            <a:tailEnd type="none" w="sm" len="sm"/>
          </a:ln>
        </p:spPr>
      </p:cxnSp>
      <p:sp>
        <p:nvSpPr>
          <p:cNvPr id="100" name="Google Shape;100;p13"/>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101" name="Google Shape;101;p13"/>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3_Section Divider - Purple">
  <p:cSld name="3_Transition - Navy_1_1_1_2">
    <p:bg>
      <p:bgPr>
        <a:solidFill>
          <a:schemeClr val="dk1"/>
        </a:solidFill>
        <a:effectLst/>
      </p:bgPr>
    </p:bg>
    <p:spTree>
      <p:nvGrpSpPr>
        <p:cNvPr id="1" name="Shape 102"/>
        <p:cNvGrpSpPr/>
        <p:nvPr/>
      </p:nvGrpSpPr>
      <p:grpSpPr>
        <a:xfrm>
          <a:off x="0" y="0"/>
          <a:ext cx="0" cy="0"/>
          <a:chOff x="0" y="0"/>
          <a:chExt cx="0" cy="0"/>
        </a:xfrm>
      </p:grpSpPr>
      <p:sp>
        <p:nvSpPr>
          <p:cNvPr id="103" name="Google Shape;103;p14"/>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rgbClr val="B363FF"/>
              </a:buClr>
              <a:buSzPts val="5000"/>
              <a:buFont typeface="Hind Siliguri Medium"/>
              <a:buNone/>
              <a:defRPr sz="5000">
                <a:solidFill>
                  <a:srgbClr val="B363FF"/>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104" name="Google Shape;104;p14"/>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105" name="Google Shape;105;p14"/>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106" name="Google Shape;106;p14"/>
          <p:cNvCxnSpPr/>
          <p:nvPr/>
        </p:nvCxnSpPr>
        <p:spPr>
          <a:xfrm>
            <a:off x="3319463" y="496888"/>
            <a:ext cx="5367300" cy="0"/>
          </a:xfrm>
          <a:prstGeom prst="straightConnector1">
            <a:avLst/>
          </a:prstGeom>
          <a:noFill/>
          <a:ln w="19050" cap="flat" cmpd="sng">
            <a:solidFill>
              <a:srgbClr val="B363FF"/>
            </a:solidFill>
            <a:prstDash val="solid"/>
            <a:round/>
            <a:headEnd type="none" w="sm" len="sm"/>
            <a:tailEnd type="none" w="sm" len="sm"/>
          </a:ln>
        </p:spPr>
      </p:cxnSp>
      <p:sp>
        <p:nvSpPr>
          <p:cNvPr id="107" name="Google Shape;107;p14"/>
          <p:cNvSpPr txBox="1">
            <a:spLocks noGrp="1"/>
          </p:cNvSpPr>
          <p:nvPr>
            <p:ph type="body" idx="1"/>
          </p:nvPr>
        </p:nvSpPr>
        <p:spPr>
          <a:xfrm>
            <a:off x="3394350" y="2217425"/>
            <a:ext cx="5282700" cy="11025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Clr>
                <a:schemeClr val="lt1"/>
              </a:buClr>
              <a:buSzPts val="1200"/>
              <a:buNone/>
              <a:defRPr sz="1200">
                <a:solidFill>
                  <a:schemeClr val="lt1"/>
                </a:solidFill>
              </a:defRPr>
            </a:lvl1pPr>
            <a:lvl2pPr marL="914400" lvl="1" indent="-228600" rtl="0">
              <a:lnSpc>
                <a:spcPct val="100000"/>
              </a:lnSpc>
              <a:spcBef>
                <a:spcPts val="800"/>
              </a:spcBef>
              <a:spcAft>
                <a:spcPts val="0"/>
              </a:spcAft>
              <a:buClr>
                <a:schemeClr val="lt1"/>
              </a:buClr>
              <a:buSzPts val="1200"/>
              <a:buNone/>
              <a:defRPr sz="1200">
                <a:solidFill>
                  <a:schemeClr val="lt1"/>
                </a:solidFill>
              </a:defRPr>
            </a:lvl2pPr>
            <a:lvl3pPr marL="1371600" lvl="2" indent="-228600" rtl="0">
              <a:lnSpc>
                <a:spcPct val="100000"/>
              </a:lnSpc>
              <a:spcBef>
                <a:spcPts val="280"/>
              </a:spcBef>
              <a:spcAft>
                <a:spcPts val="0"/>
              </a:spcAft>
              <a:buClr>
                <a:schemeClr val="lt1"/>
              </a:buClr>
              <a:buSzPts val="1200"/>
              <a:buNone/>
              <a:defRPr sz="1200">
                <a:solidFill>
                  <a:schemeClr val="lt1"/>
                </a:solidFill>
              </a:defRPr>
            </a:lvl3pPr>
            <a:lvl4pPr marL="1828800" lvl="3" indent="-228600" rtl="0">
              <a:lnSpc>
                <a:spcPct val="100000"/>
              </a:lnSpc>
              <a:spcBef>
                <a:spcPts val="280"/>
              </a:spcBef>
              <a:spcAft>
                <a:spcPts val="0"/>
              </a:spcAft>
              <a:buClr>
                <a:schemeClr val="lt1"/>
              </a:buClr>
              <a:buSzPts val="1200"/>
              <a:buNone/>
              <a:defRPr sz="1200">
                <a:solidFill>
                  <a:schemeClr val="lt1"/>
                </a:solidFill>
              </a:defRPr>
            </a:lvl4pPr>
            <a:lvl5pPr marL="2286000" lvl="4" indent="-228600" rtl="0">
              <a:lnSpc>
                <a:spcPct val="100000"/>
              </a:lnSpc>
              <a:spcBef>
                <a:spcPts val="280"/>
              </a:spcBef>
              <a:spcAft>
                <a:spcPts val="0"/>
              </a:spcAft>
              <a:buClr>
                <a:schemeClr val="lt1"/>
              </a:buClr>
              <a:buSzPts val="1200"/>
              <a:buNone/>
              <a:defRPr sz="1200">
                <a:solidFill>
                  <a:schemeClr val="lt1"/>
                </a:solidFill>
              </a:defRPr>
            </a:lvl5pPr>
            <a:lvl6pPr marL="2743200" lvl="5" indent="-304800" rtl="0">
              <a:lnSpc>
                <a:spcPct val="100000"/>
              </a:lnSpc>
              <a:spcBef>
                <a:spcPts val="400"/>
              </a:spcBef>
              <a:spcAft>
                <a:spcPts val="0"/>
              </a:spcAft>
              <a:buClr>
                <a:schemeClr val="lt1"/>
              </a:buClr>
              <a:buSzPts val="1200"/>
              <a:buChar char="•"/>
              <a:defRPr sz="1200">
                <a:solidFill>
                  <a:schemeClr val="lt1"/>
                </a:solidFill>
              </a:defRPr>
            </a:lvl6pPr>
            <a:lvl7pPr marL="3200400" lvl="6" indent="-304800" rtl="0">
              <a:lnSpc>
                <a:spcPct val="100000"/>
              </a:lnSpc>
              <a:spcBef>
                <a:spcPts val="400"/>
              </a:spcBef>
              <a:spcAft>
                <a:spcPts val="0"/>
              </a:spcAft>
              <a:buClr>
                <a:schemeClr val="lt1"/>
              </a:buClr>
              <a:buSzPts val="1200"/>
              <a:buChar char="•"/>
              <a:defRPr sz="1200">
                <a:solidFill>
                  <a:schemeClr val="lt1"/>
                </a:solidFill>
              </a:defRPr>
            </a:lvl7pPr>
            <a:lvl8pPr marL="3657600" lvl="7" indent="-304800" rtl="0">
              <a:lnSpc>
                <a:spcPct val="100000"/>
              </a:lnSpc>
              <a:spcBef>
                <a:spcPts val="400"/>
              </a:spcBef>
              <a:spcAft>
                <a:spcPts val="0"/>
              </a:spcAft>
              <a:buClr>
                <a:schemeClr val="lt1"/>
              </a:buClr>
              <a:buSzPts val="1200"/>
              <a:buChar char="•"/>
              <a:defRPr sz="1200">
                <a:solidFill>
                  <a:schemeClr val="lt1"/>
                </a:solidFill>
              </a:defRPr>
            </a:lvl8pPr>
            <a:lvl9pPr marL="4114800" lvl="8" indent="-304800" rtl="0">
              <a:lnSpc>
                <a:spcPct val="100000"/>
              </a:lnSpc>
              <a:spcBef>
                <a:spcPts val="400"/>
              </a:spcBef>
              <a:spcAft>
                <a:spcPts val="0"/>
              </a:spcAft>
              <a:buClr>
                <a:schemeClr val="lt1"/>
              </a:buClr>
              <a:buSzPts val="1200"/>
              <a:buChar char="•"/>
              <a:defRPr sz="1200">
                <a:solidFill>
                  <a:schemeClr val="lt1"/>
                </a:solidFill>
              </a:defRPr>
            </a:lvl9pPr>
          </a:lstStyle>
          <a:p>
            <a:endParaRPr/>
          </a:p>
        </p:txBody>
      </p:sp>
      <p:sp>
        <p:nvSpPr>
          <p:cNvPr id="108" name="Google Shape;108;p14"/>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109" name="Google Shape;109;p14"/>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ub Divider - Purple">
  <p:cSld name="3_Transition - Navy_1_1_1_1_1">
    <p:bg>
      <p:bgPr>
        <a:solidFill>
          <a:schemeClr val="dk1"/>
        </a:solidFill>
        <a:effectLst/>
      </p:bgPr>
    </p:bg>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rgbClr val="B363FF"/>
              </a:buClr>
              <a:buSzPts val="5000"/>
              <a:buFont typeface="Hind Siliguri Medium"/>
              <a:buNone/>
              <a:defRPr sz="5000">
                <a:solidFill>
                  <a:srgbClr val="B363FF"/>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112" name="Google Shape;112;p15"/>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113" name="Google Shape;113;p15"/>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114" name="Google Shape;114;p15"/>
          <p:cNvCxnSpPr/>
          <p:nvPr/>
        </p:nvCxnSpPr>
        <p:spPr>
          <a:xfrm>
            <a:off x="3319463" y="496888"/>
            <a:ext cx="5367300" cy="0"/>
          </a:xfrm>
          <a:prstGeom prst="straightConnector1">
            <a:avLst/>
          </a:prstGeom>
          <a:noFill/>
          <a:ln w="19050" cap="flat" cmpd="sng">
            <a:solidFill>
              <a:srgbClr val="B363FF"/>
            </a:solidFill>
            <a:prstDash val="solid"/>
            <a:round/>
            <a:headEnd type="none" w="sm" len="sm"/>
            <a:tailEnd type="none" w="sm" len="sm"/>
          </a:ln>
        </p:spPr>
      </p:cxnSp>
      <p:sp>
        <p:nvSpPr>
          <p:cNvPr id="115" name="Google Shape;115;p15"/>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116" name="Google Shape;116;p15"/>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16"/>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 Gray">
  <p:cSld name="BLANK_1">
    <p:bg>
      <p:bgPr>
        <a:solidFill>
          <a:schemeClr val="accent6"/>
        </a:solidFill>
        <a:effectLst/>
      </p:bgPr>
    </p:bg>
    <p:spTree>
      <p:nvGrpSpPr>
        <p:cNvPr id="1" name="Shape 119"/>
        <p:cNvGrpSpPr/>
        <p:nvPr/>
      </p:nvGrpSpPr>
      <p:grpSpPr>
        <a:xfrm>
          <a:off x="0" y="0"/>
          <a:ext cx="0" cy="0"/>
          <a:chOff x="0" y="0"/>
          <a:chExt cx="0" cy="0"/>
        </a:xfrm>
      </p:grpSpPr>
      <p:sp>
        <p:nvSpPr>
          <p:cNvPr id="120" name="Google Shape;120;p17"/>
          <p:cNvSpPr txBox="1">
            <a:spLocks noGrp="1"/>
          </p:cNvSpPr>
          <p:nvPr>
            <p:ph type="title"/>
          </p:nvPr>
        </p:nvSpPr>
        <p:spPr>
          <a:xfrm>
            <a:off x="447750" y="1409175"/>
            <a:ext cx="5615400" cy="842700"/>
          </a:xfrm>
          <a:prstGeom prst="rect">
            <a:avLst/>
          </a:prstGeom>
        </p:spPr>
        <p:txBody>
          <a:bodyPr spcFirstLastPara="1" wrap="square" lIns="0" tIns="45700" rIns="0" bIns="0" anchor="t" anchorCtr="0">
            <a:noAutofit/>
          </a:bodyPr>
          <a:lstStyle>
            <a:lvl1pPr lvl="0">
              <a:spcBef>
                <a:spcPts val="0"/>
              </a:spcBef>
              <a:spcAft>
                <a:spcPts val="0"/>
              </a:spcAft>
              <a:buNone/>
              <a:defRPr sz="5000" b="0">
                <a:solidFill>
                  <a:schemeClr val="lt1"/>
                </a:solidFill>
                <a:latin typeface="Roboto Medium"/>
                <a:ea typeface="Roboto Medium"/>
                <a:cs typeface="Roboto Medium"/>
                <a:sym typeface="Roboto Medium"/>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121" name="Google Shape;121;p17"/>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i="0" u="none" strike="noStrike" cap="none">
                <a:solidFill>
                  <a:schemeClr val="lt1"/>
                </a:solidFill>
              </a:defRPr>
            </a:lvl1pPr>
            <a:lvl2pPr marL="0" marR="0" lvl="1" indent="0" algn="r" rtl="0">
              <a:spcBef>
                <a:spcPts val="0"/>
              </a:spcBef>
              <a:spcAft>
                <a:spcPts val="0"/>
              </a:spcAft>
              <a:buNone/>
              <a:defRPr sz="700" i="0" u="none" strike="noStrike" cap="none">
                <a:solidFill>
                  <a:schemeClr val="lt1"/>
                </a:solidFill>
              </a:defRPr>
            </a:lvl2pPr>
            <a:lvl3pPr marL="0" marR="0" lvl="2" indent="0" algn="r" rtl="0">
              <a:spcBef>
                <a:spcPts val="0"/>
              </a:spcBef>
              <a:spcAft>
                <a:spcPts val="0"/>
              </a:spcAft>
              <a:buNone/>
              <a:defRPr sz="700" i="0" u="none" strike="noStrike" cap="none">
                <a:solidFill>
                  <a:schemeClr val="lt1"/>
                </a:solidFill>
              </a:defRPr>
            </a:lvl3pPr>
            <a:lvl4pPr marL="0" marR="0" lvl="3" indent="0" algn="r" rtl="0">
              <a:spcBef>
                <a:spcPts val="0"/>
              </a:spcBef>
              <a:spcAft>
                <a:spcPts val="0"/>
              </a:spcAft>
              <a:buNone/>
              <a:defRPr sz="700" i="0" u="none" strike="noStrike" cap="none">
                <a:solidFill>
                  <a:schemeClr val="lt1"/>
                </a:solidFill>
              </a:defRPr>
            </a:lvl4pPr>
            <a:lvl5pPr marL="0" marR="0" lvl="4" indent="0" algn="r" rtl="0">
              <a:spcBef>
                <a:spcPts val="0"/>
              </a:spcBef>
              <a:spcAft>
                <a:spcPts val="0"/>
              </a:spcAft>
              <a:buNone/>
              <a:defRPr sz="700" i="0" u="none" strike="noStrike" cap="none">
                <a:solidFill>
                  <a:schemeClr val="lt1"/>
                </a:solidFill>
              </a:defRPr>
            </a:lvl5pPr>
            <a:lvl6pPr marL="0" marR="0" lvl="5" indent="0" algn="r" rtl="0">
              <a:spcBef>
                <a:spcPts val="0"/>
              </a:spcBef>
              <a:spcAft>
                <a:spcPts val="0"/>
              </a:spcAft>
              <a:buNone/>
              <a:defRPr sz="700" i="0" u="none" strike="noStrike" cap="none">
                <a:solidFill>
                  <a:schemeClr val="lt1"/>
                </a:solidFill>
              </a:defRPr>
            </a:lvl6pPr>
            <a:lvl7pPr marL="0" marR="0" lvl="6" indent="0" algn="r" rtl="0">
              <a:spcBef>
                <a:spcPts val="0"/>
              </a:spcBef>
              <a:spcAft>
                <a:spcPts val="0"/>
              </a:spcAft>
              <a:buNone/>
              <a:defRPr sz="700" i="0" u="none" strike="noStrike" cap="none">
                <a:solidFill>
                  <a:schemeClr val="lt1"/>
                </a:solidFill>
              </a:defRPr>
            </a:lvl7pPr>
            <a:lvl8pPr marL="0" marR="0" lvl="7" indent="0" algn="r" rtl="0">
              <a:spcBef>
                <a:spcPts val="0"/>
              </a:spcBef>
              <a:spcAft>
                <a:spcPts val="0"/>
              </a:spcAft>
              <a:buNone/>
              <a:defRPr sz="700" i="0" u="none" strike="noStrike" cap="none">
                <a:solidFill>
                  <a:schemeClr val="lt1"/>
                </a:solidFill>
              </a:defRPr>
            </a:lvl8pPr>
            <a:lvl9pPr marL="0" marR="0" lvl="8" indent="0" algn="r" rtl="0">
              <a:spcBef>
                <a:spcPts val="0"/>
              </a:spcBef>
              <a:spcAft>
                <a:spcPts val="0"/>
              </a:spcAft>
              <a:buNone/>
              <a:defRPr sz="700" i="0" u="none" strike="noStrike" cap="none">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17"/>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1"/>
                </a:solidFill>
                <a:latin typeface="Crimson Pro"/>
                <a:ea typeface="Crimson Pro"/>
                <a:cs typeface="Crimson Pro"/>
                <a:sym typeface="Crimson Pro"/>
              </a:rPr>
              <a:t>Proprietary and Confidential — Not for distribution.</a:t>
            </a:r>
            <a:endParaRPr sz="700">
              <a:solidFill>
                <a:schemeClr val="lt1"/>
              </a:solidFill>
              <a:latin typeface="Crimson Pro"/>
              <a:ea typeface="Crimson Pro"/>
              <a:cs typeface="Crimson Pro"/>
              <a:sym typeface="Crimson Pro"/>
            </a:endParaRPr>
          </a:p>
        </p:txBody>
      </p:sp>
      <p:sp>
        <p:nvSpPr>
          <p:cNvPr id="123" name="Google Shape;123;p17"/>
          <p:cNvSpPr/>
          <p:nvPr/>
        </p:nvSpPr>
        <p:spPr>
          <a:xfrm>
            <a:off x="352950" y="4678700"/>
            <a:ext cx="599100" cy="2709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4" name="Google Shape;124;p17"/>
          <p:cNvPicPr preferRelativeResize="0"/>
          <p:nvPr/>
        </p:nvPicPr>
        <p:blipFill rotWithShape="1">
          <a:blip r:embed="rId2">
            <a:alphaModFix/>
          </a:blip>
          <a:srcRect b="10"/>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Title Only">
  <p:cSld name="2_Custom Layout">
    <p:spTree>
      <p:nvGrpSpPr>
        <p:cNvPr id="1" name="Shape 125"/>
        <p:cNvGrpSpPr/>
        <p:nvPr/>
      </p:nvGrpSpPr>
      <p:grpSpPr>
        <a:xfrm>
          <a:off x="0" y="0"/>
          <a:ext cx="0" cy="0"/>
          <a:chOff x="0" y="0"/>
          <a:chExt cx="0" cy="0"/>
        </a:xfrm>
      </p:grpSpPr>
      <p:sp>
        <p:nvSpPr>
          <p:cNvPr id="126" name="Google Shape;126;p18"/>
          <p:cNvSpPr txBox="1">
            <a:spLocks noGrp="1"/>
          </p:cNvSpPr>
          <p:nvPr>
            <p:ph type="title"/>
          </p:nvPr>
        </p:nvSpPr>
        <p:spPr>
          <a:xfrm>
            <a:off x="457200" y="457200"/>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400"/>
              <a:buFont typeface="Hind Siliguri Medium"/>
              <a:buNone/>
              <a:defRPr>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400"/>
              <a:buNone/>
              <a:defRPr/>
            </a:lvl2pPr>
            <a:lvl3pPr lvl="2" algn="l" rtl="0">
              <a:lnSpc>
                <a:spcPct val="85000"/>
              </a:lnSpc>
              <a:spcBef>
                <a:spcPts val="0"/>
              </a:spcBef>
              <a:spcAft>
                <a:spcPts val="0"/>
              </a:spcAft>
              <a:buSzPts val="1400"/>
              <a:buNone/>
              <a:defRPr/>
            </a:lvl3pPr>
            <a:lvl4pPr lvl="3" algn="l" rtl="0">
              <a:lnSpc>
                <a:spcPct val="85000"/>
              </a:lnSpc>
              <a:spcBef>
                <a:spcPts val="0"/>
              </a:spcBef>
              <a:spcAft>
                <a:spcPts val="0"/>
              </a:spcAft>
              <a:buSzPts val="1400"/>
              <a:buNone/>
              <a:defRPr/>
            </a:lvl4pPr>
            <a:lvl5pPr lvl="4" algn="l" rtl="0">
              <a:lnSpc>
                <a:spcPct val="85000"/>
              </a:lnSpc>
              <a:spcBef>
                <a:spcPts val="0"/>
              </a:spcBef>
              <a:spcAft>
                <a:spcPts val="0"/>
              </a:spcAft>
              <a:buSzPts val="1400"/>
              <a:buNone/>
              <a:defRPr/>
            </a:lvl5pPr>
            <a:lvl6pPr lvl="5" algn="l" rtl="0">
              <a:lnSpc>
                <a:spcPct val="85000"/>
              </a:lnSpc>
              <a:spcBef>
                <a:spcPts val="0"/>
              </a:spcBef>
              <a:spcAft>
                <a:spcPts val="0"/>
              </a:spcAft>
              <a:buSzPts val="1400"/>
              <a:buNone/>
              <a:defRPr/>
            </a:lvl6pPr>
            <a:lvl7pPr lvl="6" algn="l" rtl="0">
              <a:lnSpc>
                <a:spcPct val="85000"/>
              </a:lnSpc>
              <a:spcBef>
                <a:spcPts val="0"/>
              </a:spcBef>
              <a:spcAft>
                <a:spcPts val="0"/>
              </a:spcAft>
              <a:buSzPts val="1400"/>
              <a:buNone/>
              <a:defRPr/>
            </a:lvl7pPr>
            <a:lvl8pPr lvl="7" algn="l" rtl="0">
              <a:lnSpc>
                <a:spcPct val="85000"/>
              </a:lnSpc>
              <a:spcBef>
                <a:spcPts val="0"/>
              </a:spcBef>
              <a:spcAft>
                <a:spcPts val="0"/>
              </a:spcAft>
              <a:buSzPts val="1400"/>
              <a:buNone/>
              <a:defRPr/>
            </a:lvl8pPr>
            <a:lvl9pPr lvl="8" algn="l" rtl="0">
              <a:lnSpc>
                <a:spcPct val="85000"/>
              </a:lnSpc>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rge numbers">
  <p:cSld name="2_Custom Layout_1">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457200" y="457200"/>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400"/>
              <a:buFont typeface="Hind Siliguri Medium"/>
              <a:buNone/>
              <a:defRPr>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400"/>
              <a:buFont typeface="Hind Siliguri Medium"/>
              <a:buNone/>
              <a:defRPr b="0">
                <a:latin typeface="Hind Siliguri Medium"/>
                <a:ea typeface="Hind Siliguri Medium"/>
                <a:cs typeface="Hind Siliguri Medium"/>
                <a:sym typeface="Hind Siliguri Medium"/>
              </a:defRPr>
            </a:lvl9pPr>
          </a:lstStyle>
          <a:p>
            <a:endParaRPr/>
          </a:p>
        </p:txBody>
      </p:sp>
      <p:sp>
        <p:nvSpPr>
          <p:cNvPr id="130" name="Google Shape;130;p19"/>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131" name="Google Shape;131;p19"/>
          <p:cNvSpPr txBox="1">
            <a:spLocks noGrp="1"/>
          </p:cNvSpPr>
          <p:nvPr>
            <p:ph type="title" idx="2"/>
          </p:nvPr>
        </p:nvSpPr>
        <p:spPr>
          <a:xfrm>
            <a:off x="460925" y="1361307"/>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32" name="Google Shape;132;p19"/>
          <p:cNvSpPr txBox="1">
            <a:spLocks noGrp="1"/>
          </p:cNvSpPr>
          <p:nvPr>
            <p:ph type="title" idx="3"/>
          </p:nvPr>
        </p:nvSpPr>
        <p:spPr>
          <a:xfrm>
            <a:off x="2572500" y="1361307"/>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33" name="Google Shape;133;p19"/>
          <p:cNvSpPr txBox="1">
            <a:spLocks noGrp="1"/>
          </p:cNvSpPr>
          <p:nvPr>
            <p:ph type="title" idx="4"/>
          </p:nvPr>
        </p:nvSpPr>
        <p:spPr>
          <a:xfrm>
            <a:off x="4684075" y="1361307"/>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34" name="Google Shape;134;p19"/>
          <p:cNvSpPr txBox="1">
            <a:spLocks noGrp="1"/>
          </p:cNvSpPr>
          <p:nvPr>
            <p:ph type="title" idx="5"/>
          </p:nvPr>
        </p:nvSpPr>
        <p:spPr>
          <a:xfrm>
            <a:off x="6795650" y="1361307"/>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35" name="Google Shape;135;p19"/>
          <p:cNvSpPr txBox="1">
            <a:spLocks noGrp="1"/>
          </p:cNvSpPr>
          <p:nvPr>
            <p:ph type="subTitle" idx="1"/>
          </p:nvPr>
        </p:nvSpPr>
        <p:spPr>
          <a:xfrm>
            <a:off x="474075" y="1883175"/>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36" name="Google Shape;136;p19"/>
          <p:cNvSpPr txBox="1">
            <a:spLocks noGrp="1"/>
          </p:cNvSpPr>
          <p:nvPr>
            <p:ph type="subTitle" idx="6"/>
          </p:nvPr>
        </p:nvSpPr>
        <p:spPr>
          <a:xfrm>
            <a:off x="2572500" y="1883175"/>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37" name="Google Shape;137;p19"/>
          <p:cNvSpPr txBox="1">
            <a:spLocks noGrp="1"/>
          </p:cNvSpPr>
          <p:nvPr>
            <p:ph type="subTitle" idx="7"/>
          </p:nvPr>
        </p:nvSpPr>
        <p:spPr>
          <a:xfrm>
            <a:off x="4670925" y="1883175"/>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38" name="Google Shape;138;p19"/>
          <p:cNvSpPr txBox="1">
            <a:spLocks noGrp="1"/>
          </p:cNvSpPr>
          <p:nvPr>
            <p:ph type="subTitle" idx="8"/>
          </p:nvPr>
        </p:nvSpPr>
        <p:spPr>
          <a:xfrm>
            <a:off x="6795650" y="1883175"/>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39" name="Google Shape;139;p19"/>
          <p:cNvSpPr txBox="1">
            <a:spLocks noGrp="1"/>
          </p:cNvSpPr>
          <p:nvPr>
            <p:ph type="title" idx="9"/>
          </p:nvPr>
        </p:nvSpPr>
        <p:spPr>
          <a:xfrm>
            <a:off x="460925" y="3099332"/>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40" name="Google Shape;140;p19"/>
          <p:cNvSpPr txBox="1">
            <a:spLocks noGrp="1"/>
          </p:cNvSpPr>
          <p:nvPr>
            <p:ph type="title" idx="13"/>
          </p:nvPr>
        </p:nvSpPr>
        <p:spPr>
          <a:xfrm>
            <a:off x="2572500" y="3099332"/>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41" name="Google Shape;141;p19"/>
          <p:cNvSpPr txBox="1">
            <a:spLocks noGrp="1"/>
          </p:cNvSpPr>
          <p:nvPr>
            <p:ph type="title" idx="14"/>
          </p:nvPr>
        </p:nvSpPr>
        <p:spPr>
          <a:xfrm>
            <a:off x="4684075" y="3099332"/>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42" name="Google Shape;142;p19"/>
          <p:cNvSpPr txBox="1">
            <a:spLocks noGrp="1"/>
          </p:cNvSpPr>
          <p:nvPr>
            <p:ph type="title" idx="15"/>
          </p:nvPr>
        </p:nvSpPr>
        <p:spPr>
          <a:xfrm>
            <a:off x="6795650" y="3099332"/>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4400">
                <a:solidFill>
                  <a:schemeClr val="accent5"/>
                </a:solidFill>
                <a:latin typeface="Hind Siliguri Medium"/>
                <a:ea typeface="Hind Siliguri Medium"/>
                <a:cs typeface="Hind Siliguri Medium"/>
                <a:sym typeface="Hind Siliguri Medium"/>
              </a:defRPr>
            </a:lvl1pPr>
            <a:lvl2pPr lvl="1" rtl="0">
              <a:spcBef>
                <a:spcPts val="0"/>
              </a:spcBef>
              <a:spcAft>
                <a:spcPts val="0"/>
              </a:spcAft>
              <a:buNone/>
              <a:defRPr sz="4400">
                <a:solidFill>
                  <a:schemeClr val="accent5"/>
                </a:solidFill>
                <a:latin typeface="Hind Siliguri Medium"/>
                <a:ea typeface="Hind Siliguri Medium"/>
                <a:cs typeface="Hind Siliguri Medium"/>
                <a:sym typeface="Hind Siliguri Medium"/>
              </a:defRPr>
            </a:lvl2pPr>
            <a:lvl3pPr lvl="2" rtl="0">
              <a:spcBef>
                <a:spcPts val="0"/>
              </a:spcBef>
              <a:spcAft>
                <a:spcPts val="0"/>
              </a:spcAft>
              <a:buNone/>
              <a:defRPr sz="4400">
                <a:solidFill>
                  <a:schemeClr val="accent5"/>
                </a:solidFill>
                <a:latin typeface="Hind Siliguri Medium"/>
                <a:ea typeface="Hind Siliguri Medium"/>
                <a:cs typeface="Hind Siliguri Medium"/>
                <a:sym typeface="Hind Siliguri Medium"/>
              </a:defRPr>
            </a:lvl3pPr>
            <a:lvl4pPr lvl="3" rtl="0">
              <a:spcBef>
                <a:spcPts val="0"/>
              </a:spcBef>
              <a:spcAft>
                <a:spcPts val="0"/>
              </a:spcAft>
              <a:buNone/>
              <a:defRPr sz="4400">
                <a:solidFill>
                  <a:schemeClr val="accent5"/>
                </a:solidFill>
                <a:latin typeface="Hind Siliguri Medium"/>
                <a:ea typeface="Hind Siliguri Medium"/>
                <a:cs typeface="Hind Siliguri Medium"/>
                <a:sym typeface="Hind Siliguri Medium"/>
              </a:defRPr>
            </a:lvl4pPr>
            <a:lvl5pPr lvl="4" rtl="0">
              <a:spcBef>
                <a:spcPts val="0"/>
              </a:spcBef>
              <a:spcAft>
                <a:spcPts val="0"/>
              </a:spcAft>
              <a:buNone/>
              <a:defRPr sz="4400">
                <a:solidFill>
                  <a:schemeClr val="accent5"/>
                </a:solidFill>
                <a:latin typeface="Hind Siliguri Medium"/>
                <a:ea typeface="Hind Siliguri Medium"/>
                <a:cs typeface="Hind Siliguri Medium"/>
                <a:sym typeface="Hind Siliguri Medium"/>
              </a:defRPr>
            </a:lvl5pPr>
            <a:lvl6pPr lvl="5" rtl="0">
              <a:spcBef>
                <a:spcPts val="0"/>
              </a:spcBef>
              <a:spcAft>
                <a:spcPts val="0"/>
              </a:spcAft>
              <a:buNone/>
              <a:defRPr sz="4400">
                <a:solidFill>
                  <a:schemeClr val="accent5"/>
                </a:solidFill>
                <a:latin typeface="Hind Siliguri Medium"/>
                <a:ea typeface="Hind Siliguri Medium"/>
                <a:cs typeface="Hind Siliguri Medium"/>
                <a:sym typeface="Hind Siliguri Medium"/>
              </a:defRPr>
            </a:lvl6pPr>
            <a:lvl7pPr lvl="6" rtl="0">
              <a:spcBef>
                <a:spcPts val="0"/>
              </a:spcBef>
              <a:spcAft>
                <a:spcPts val="0"/>
              </a:spcAft>
              <a:buNone/>
              <a:defRPr sz="4400">
                <a:solidFill>
                  <a:schemeClr val="accent5"/>
                </a:solidFill>
                <a:latin typeface="Hind Siliguri Medium"/>
                <a:ea typeface="Hind Siliguri Medium"/>
                <a:cs typeface="Hind Siliguri Medium"/>
                <a:sym typeface="Hind Siliguri Medium"/>
              </a:defRPr>
            </a:lvl7pPr>
            <a:lvl8pPr lvl="7" rtl="0">
              <a:spcBef>
                <a:spcPts val="0"/>
              </a:spcBef>
              <a:spcAft>
                <a:spcPts val="0"/>
              </a:spcAft>
              <a:buNone/>
              <a:defRPr sz="4400">
                <a:solidFill>
                  <a:schemeClr val="accent5"/>
                </a:solidFill>
                <a:latin typeface="Hind Siliguri Medium"/>
                <a:ea typeface="Hind Siliguri Medium"/>
                <a:cs typeface="Hind Siliguri Medium"/>
                <a:sym typeface="Hind Siliguri Medium"/>
              </a:defRPr>
            </a:lvl8pPr>
            <a:lvl9pPr lvl="8" rtl="0">
              <a:spcBef>
                <a:spcPts val="0"/>
              </a:spcBef>
              <a:spcAft>
                <a:spcPts val="0"/>
              </a:spcAft>
              <a:buNone/>
              <a:defRPr sz="4400">
                <a:solidFill>
                  <a:schemeClr val="accent5"/>
                </a:solidFill>
                <a:latin typeface="Hind Siliguri Medium"/>
                <a:ea typeface="Hind Siliguri Medium"/>
                <a:cs typeface="Hind Siliguri Medium"/>
                <a:sym typeface="Hind Siliguri Medium"/>
              </a:defRPr>
            </a:lvl9pPr>
          </a:lstStyle>
          <a:p>
            <a:endParaRPr/>
          </a:p>
        </p:txBody>
      </p:sp>
      <p:sp>
        <p:nvSpPr>
          <p:cNvPr id="143" name="Google Shape;143;p19"/>
          <p:cNvSpPr txBox="1">
            <a:spLocks noGrp="1"/>
          </p:cNvSpPr>
          <p:nvPr>
            <p:ph type="subTitle" idx="16"/>
          </p:nvPr>
        </p:nvSpPr>
        <p:spPr>
          <a:xfrm>
            <a:off x="474075" y="3621200"/>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44" name="Google Shape;144;p19"/>
          <p:cNvSpPr txBox="1">
            <a:spLocks noGrp="1"/>
          </p:cNvSpPr>
          <p:nvPr>
            <p:ph type="subTitle" idx="17"/>
          </p:nvPr>
        </p:nvSpPr>
        <p:spPr>
          <a:xfrm>
            <a:off x="2572500" y="3621200"/>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45" name="Google Shape;145;p19"/>
          <p:cNvSpPr txBox="1">
            <a:spLocks noGrp="1"/>
          </p:cNvSpPr>
          <p:nvPr>
            <p:ph type="subTitle" idx="18"/>
          </p:nvPr>
        </p:nvSpPr>
        <p:spPr>
          <a:xfrm>
            <a:off x="4670925" y="3621200"/>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
        <p:nvSpPr>
          <p:cNvPr id="146" name="Google Shape;146;p19"/>
          <p:cNvSpPr txBox="1">
            <a:spLocks noGrp="1"/>
          </p:cNvSpPr>
          <p:nvPr>
            <p:ph type="subTitle" idx="19"/>
          </p:nvPr>
        </p:nvSpPr>
        <p:spPr>
          <a:xfrm>
            <a:off x="6795650" y="3621200"/>
            <a:ext cx="1593000" cy="9678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lt2"/>
                </a:solidFill>
              </a:defRPr>
            </a:lvl1pPr>
            <a:lvl2pPr lvl="1" rtl="0">
              <a:spcBef>
                <a:spcPts val="280"/>
              </a:spcBef>
              <a:spcAft>
                <a:spcPts val="0"/>
              </a:spcAft>
              <a:buNone/>
              <a:defRPr sz="1200">
                <a:solidFill>
                  <a:schemeClr val="lt2"/>
                </a:solidFill>
              </a:defRPr>
            </a:lvl2pPr>
            <a:lvl3pPr lvl="2" rtl="0">
              <a:spcBef>
                <a:spcPts val="280"/>
              </a:spcBef>
              <a:spcAft>
                <a:spcPts val="0"/>
              </a:spcAft>
              <a:buNone/>
              <a:defRPr sz="1200">
                <a:solidFill>
                  <a:schemeClr val="lt2"/>
                </a:solidFill>
              </a:defRPr>
            </a:lvl3pPr>
            <a:lvl4pPr lvl="3" rtl="0">
              <a:spcBef>
                <a:spcPts val="280"/>
              </a:spcBef>
              <a:spcAft>
                <a:spcPts val="0"/>
              </a:spcAft>
              <a:buNone/>
              <a:defRPr sz="1200">
                <a:solidFill>
                  <a:schemeClr val="lt2"/>
                </a:solidFill>
              </a:defRPr>
            </a:lvl4pPr>
            <a:lvl5pPr lvl="4" rtl="0">
              <a:spcBef>
                <a:spcPts val="280"/>
              </a:spcBef>
              <a:spcAft>
                <a:spcPts val="0"/>
              </a:spcAft>
              <a:buNone/>
              <a:defRPr sz="1200">
                <a:solidFill>
                  <a:schemeClr val="lt2"/>
                </a:solidFill>
              </a:defRPr>
            </a:lvl5pPr>
            <a:lvl6pPr lvl="5" rtl="0">
              <a:spcBef>
                <a:spcPts val="280"/>
              </a:spcBef>
              <a:spcAft>
                <a:spcPts val="0"/>
              </a:spcAft>
              <a:buNone/>
              <a:defRPr sz="1200">
                <a:solidFill>
                  <a:schemeClr val="lt2"/>
                </a:solidFill>
              </a:defRPr>
            </a:lvl6pPr>
            <a:lvl7pPr lvl="6" rtl="0">
              <a:spcBef>
                <a:spcPts val="280"/>
              </a:spcBef>
              <a:spcAft>
                <a:spcPts val="0"/>
              </a:spcAft>
              <a:buNone/>
              <a:defRPr sz="1200">
                <a:solidFill>
                  <a:schemeClr val="lt2"/>
                </a:solidFill>
              </a:defRPr>
            </a:lvl7pPr>
            <a:lvl8pPr lvl="7" rtl="0">
              <a:spcBef>
                <a:spcPts val="280"/>
              </a:spcBef>
              <a:spcAft>
                <a:spcPts val="0"/>
              </a:spcAft>
              <a:buNone/>
              <a:defRPr sz="1200">
                <a:solidFill>
                  <a:schemeClr val="lt2"/>
                </a:solidFill>
              </a:defRPr>
            </a:lvl8pPr>
            <a:lvl9pPr lvl="8" rtl="0">
              <a:spcBef>
                <a:spcPts val="280"/>
              </a:spcBef>
              <a:spcAft>
                <a:spcPts val="0"/>
              </a:spcAft>
              <a:buNone/>
              <a:defRPr sz="1200">
                <a:solidFill>
                  <a:schemeClr val="lt2"/>
                </a:solidFill>
              </a:defRPr>
            </a:lvl9pPr>
          </a:lstStyle>
          <a:p>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1 Column" type="titleOnly">
  <p:cSld name="TITLE_ONLY">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457200" y="457200"/>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400"/>
              <a:buFont typeface="Hind Siliguri Medium"/>
              <a:buNone/>
              <a:defRPr>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400"/>
              <a:buNone/>
              <a:defRPr/>
            </a:lvl2pPr>
            <a:lvl3pPr lvl="2" algn="l" rtl="0">
              <a:lnSpc>
                <a:spcPct val="85000"/>
              </a:lnSpc>
              <a:spcBef>
                <a:spcPts val="0"/>
              </a:spcBef>
              <a:spcAft>
                <a:spcPts val="0"/>
              </a:spcAft>
              <a:buSzPts val="1400"/>
              <a:buNone/>
              <a:defRPr/>
            </a:lvl3pPr>
            <a:lvl4pPr lvl="3" algn="l" rtl="0">
              <a:lnSpc>
                <a:spcPct val="85000"/>
              </a:lnSpc>
              <a:spcBef>
                <a:spcPts val="0"/>
              </a:spcBef>
              <a:spcAft>
                <a:spcPts val="0"/>
              </a:spcAft>
              <a:buSzPts val="1400"/>
              <a:buNone/>
              <a:defRPr/>
            </a:lvl4pPr>
            <a:lvl5pPr lvl="4" algn="l" rtl="0">
              <a:lnSpc>
                <a:spcPct val="85000"/>
              </a:lnSpc>
              <a:spcBef>
                <a:spcPts val="0"/>
              </a:spcBef>
              <a:spcAft>
                <a:spcPts val="0"/>
              </a:spcAft>
              <a:buSzPts val="1400"/>
              <a:buNone/>
              <a:defRPr/>
            </a:lvl5pPr>
            <a:lvl6pPr lvl="5" algn="l" rtl="0">
              <a:lnSpc>
                <a:spcPct val="85000"/>
              </a:lnSpc>
              <a:spcBef>
                <a:spcPts val="0"/>
              </a:spcBef>
              <a:spcAft>
                <a:spcPts val="0"/>
              </a:spcAft>
              <a:buSzPts val="1400"/>
              <a:buNone/>
              <a:defRPr/>
            </a:lvl6pPr>
            <a:lvl7pPr lvl="6" algn="l" rtl="0">
              <a:lnSpc>
                <a:spcPct val="85000"/>
              </a:lnSpc>
              <a:spcBef>
                <a:spcPts val="0"/>
              </a:spcBef>
              <a:spcAft>
                <a:spcPts val="0"/>
              </a:spcAft>
              <a:buSzPts val="1400"/>
              <a:buNone/>
              <a:defRPr/>
            </a:lvl7pPr>
            <a:lvl8pPr lvl="7" algn="l" rtl="0">
              <a:lnSpc>
                <a:spcPct val="85000"/>
              </a:lnSpc>
              <a:spcBef>
                <a:spcPts val="0"/>
              </a:spcBef>
              <a:spcAft>
                <a:spcPts val="0"/>
              </a:spcAft>
              <a:buSzPts val="1400"/>
              <a:buNone/>
              <a:defRPr/>
            </a:lvl8pPr>
            <a:lvl9pPr lvl="8" algn="l" rtl="0">
              <a:lnSpc>
                <a:spcPct val="85000"/>
              </a:lnSpc>
              <a:spcBef>
                <a:spcPts val="0"/>
              </a:spcBef>
              <a:spcAft>
                <a:spcPts val="0"/>
              </a:spcAft>
              <a:buSzPts val="1400"/>
              <a:buNone/>
              <a:defRPr/>
            </a:lvl9pPr>
          </a:lstStyle>
          <a:p>
            <a:endParaRPr/>
          </a:p>
        </p:txBody>
      </p:sp>
      <p:sp>
        <p:nvSpPr>
          <p:cNvPr id="149" name="Google Shape;149;p20"/>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20"/>
          <p:cNvSpPr txBox="1">
            <a:spLocks noGrp="1"/>
          </p:cNvSpPr>
          <p:nvPr>
            <p:ph type="body" idx="1"/>
          </p:nvPr>
        </p:nvSpPr>
        <p:spPr>
          <a:xfrm>
            <a:off x="486900" y="1090525"/>
            <a:ext cx="8170200" cy="3586500"/>
          </a:xfrm>
          <a:prstGeom prst="rect">
            <a:avLst/>
          </a:prstGeom>
        </p:spPr>
        <p:txBody>
          <a:bodyPr spcFirstLastPara="1" wrap="square" lIns="0" tIns="45700" rIns="0" bIns="0" anchor="t" anchorCtr="0">
            <a:noAutofit/>
          </a:bodyPr>
          <a:lstStyle>
            <a:lvl1pPr marL="457200" lvl="0" indent="-228600">
              <a:spcBef>
                <a:spcPts val="280"/>
              </a:spcBef>
              <a:spcAft>
                <a:spcPts val="0"/>
              </a:spcAft>
              <a:buSzPts val="1400"/>
              <a:buNone/>
              <a:defRPr sz="1400"/>
            </a:lvl1pPr>
            <a:lvl2pPr marL="914400" lvl="1" indent="-228600">
              <a:spcBef>
                <a:spcPts val="800"/>
              </a:spcBef>
              <a:spcAft>
                <a:spcPts val="0"/>
              </a:spcAft>
              <a:buSzPts val="1400"/>
              <a:buNone/>
              <a:defRPr sz="1400"/>
            </a:lvl2pPr>
            <a:lvl3pPr marL="1371600" lvl="2" indent="-228600">
              <a:spcBef>
                <a:spcPts val="280"/>
              </a:spcBef>
              <a:spcAft>
                <a:spcPts val="0"/>
              </a:spcAft>
              <a:buSzPts val="1400"/>
              <a:buNone/>
              <a:defRPr sz="1400"/>
            </a:lvl3pPr>
            <a:lvl4pPr marL="1828800" lvl="3" indent="-228600">
              <a:spcBef>
                <a:spcPts val="280"/>
              </a:spcBef>
              <a:spcAft>
                <a:spcPts val="0"/>
              </a:spcAft>
              <a:buSzPts val="1400"/>
              <a:buNone/>
              <a:defRPr sz="1400"/>
            </a:lvl4pPr>
            <a:lvl5pPr marL="2286000" lvl="4" indent="-228600">
              <a:spcBef>
                <a:spcPts val="280"/>
              </a:spcBef>
              <a:spcAft>
                <a:spcPts val="0"/>
              </a:spcAft>
              <a:buSzPts val="1400"/>
              <a:buNone/>
              <a:defRPr sz="1400"/>
            </a:lvl5pPr>
            <a:lvl6pPr marL="2743200" lvl="5" indent="-317500">
              <a:spcBef>
                <a:spcPts val="400"/>
              </a:spcBef>
              <a:spcAft>
                <a:spcPts val="0"/>
              </a:spcAft>
              <a:buSzPts val="1400"/>
              <a:buChar char="•"/>
              <a:defRPr sz="1400"/>
            </a:lvl6pPr>
            <a:lvl7pPr marL="3200400" lvl="6" indent="-317500">
              <a:spcBef>
                <a:spcPts val="400"/>
              </a:spcBef>
              <a:spcAft>
                <a:spcPts val="0"/>
              </a:spcAft>
              <a:buSzPts val="1400"/>
              <a:buChar char="•"/>
              <a:defRPr sz="1400"/>
            </a:lvl7pPr>
            <a:lvl8pPr marL="3657600" lvl="7" indent="-317500">
              <a:spcBef>
                <a:spcPts val="400"/>
              </a:spcBef>
              <a:spcAft>
                <a:spcPts val="0"/>
              </a:spcAft>
              <a:buSzPts val="1400"/>
              <a:buChar char="•"/>
              <a:defRPr sz="1400"/>
            </a:lvl8pPr>
            <a:lvl9pPr marL="4114800" lvl="8" indent="-317500">
              <a:spcBef>
                <a:spcPts val="400"/>
              </a:spcBef>
              <a:spcAft>
                <a:spcPts val="0"/>
              </a:spcAft>
              <a:buSzPts val="1400"/>
              <a:buChar char="•"/>
              <a:defRPr sz="1400"/>
            </a:lvl9pPr>
          </a:lstStyle>
          <a:p>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Slide - non-photo option">
  <p:cSld name="Walmart Title_1">
    <p:bg>
      <p:bgPr>
        <a:solidFill>
          <a:schemeClr val="dk1"/>
        </a:solidFill>
        <a:effectLst/>
      </p:bgPr>
    </p:bg>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3323425" y="1410700"/>
            <a:ext cx="5271600" cy="649200"/>
          </a:xfrm>
          <a:prstGeom prst="rect">
            <a:avLst/>
          </a:prstGeom>
        </p:spPr>
        <p:txBody>
          <a:bodyPr spcFirstLastPara="1" wrap="square" lIns="0" tIns="45700" rIns="0" bIns="0" anchor="t" anchorCtr="0">
            <a:noAutofit/>
          </a:bodyPr>
          <a:lstStyle>
            <a:lvl1pPr lvl="0" rtl="0">
              <a:spcBef>
                <a:spcPts val="0"/>
              </a:spcBef>
              <a:spcAft>
                <a:spcPts val="0"/>
              </a:spcAft>
              <a:buNone/>
              <a:defRPr sz="5000">
                <a:solidFill>
                  <a:schemeClr val="lt1"/>
                </a:solidFill>
                <a:latin typeface="Hind Siliguri Medium"/>
                <a:ea typeface="Hind Siliguri Medium"/>
                <a:cs typeface="Hind Siliguri Medium"/>
                <a:sym typeface="Hind Siliguri Medium"/>
              </a:defRPr>
            </a:lvl1pPr>
            <a:lvl2pPr lvl="1" rtl="0">
              <a:spcBef>
                <a:spcPts val="0"/>
              </a:spcBef>
              <a:spcAft>
                <a:spcPts val="0"/>
              </a:spcAft>
              <a:buNone/>
              <a:defRPr sz="5000">
                <a:solidFill>
                  <a:schemeClr val="accent1"/>
                </a:solidFill>
              </a:defRPr>
            </a:lvl2pPr>
            <a:lvl3pPr lvl="2" rtl="0">
              <a:spcBef>
                <a:spcPts val="0"/>
              </a:spcBef>
              <a:spcAft>
                <a:spcPts val="0"/>
              </a:spcAft>
              <a:buNone/>
              <a:defRPr sz="5000">
                <a:solidFill>
                  <a:schemeClr val="accent1"/>
                </a:solidFill>
              </a:defRPr>
            </a:lvl3pPr>
            <a:lvl4pPr lvl="3" rtl="0">
              <a:spcBef>
                <a:spcPts val="0"/>
              </a:spcBef>
              <a:spcAft>
                <a:spcPts val="0"/>
              </a:spcAft>
              <a:buNone/>
              <a:defRPr sz="5000">
                <a:solidFill>
                  <a:schemeClr val="accent1"/>
                </a:solidFill>
              </a:defRPr>
            </a:lvl4pPr>
            <a:lvl5pPr lvl="4" rtl="0">
              <a:spcBef>
                <a:spcPts val="0"/>
              </a:spcBef>
              <a:spcAft>
                <a:spcPts val="0"/>
              </a:spcAft>
              <a:buNone/>
              <a:defRPr sz="5000">
                <a:solidFill>
                  <a:schemeClr val="accent1"/>
                </a:solidFill>
              </a:defRPr>
            </a:lvl5pPr>
            <a:lvl6pPr lvl="5" rtl="0">
              <a:spcBef>
                <a:spcPts val="0"/>
              </a:spcBef>
              <a:spcAft>
                <a:spcPts val="0"/>
              </a:spcAft>
              <a:buNone/>
              <a:defRPr sz="5000">
                <a:solidFill>
                  <a:schemeClr val="accent1"/>
                </a:solidFill>
              </a:defRPr>
            </a:lvl6pPr>
            <a:lvl7pPr lvl="6" rtl="0">
              <a:spcBef>
                <a:spcPts val="0"/>
              </a:spcBef>
              <a:spcAft>
                <a:spcPts val="0"/>
              </a:spcAft>
              <a:buNone/>
              <a:defRPr sz="5000">
                <a:solidFill>
                  <a:schemeClr val="accent1"/>
                </a:solidFill>
              </a:defRPr>
            </a:lvl7pPr>
            <a:lvl8pPr lvl="7" rtl="0">
              <a:spcBef>
                <a:spcPts val="0"/>
              </a:spcBef>
              <a:spcAft>
                <a:spcPts val="0"/>
              </a:spcAft>
              <a:buNone/>
              <a:defRPr sz="5000">
                <a:solidFill>
                  <a:schemeClr val="accent1"/>
                </a:solidFill>
              </a:defRPr>
            </a:lvl8pPr>
            <a:lvl9pPr lvl="8" rtl="0">
              <a:spcBef>
                <a:spcPts val="0"/>
              </a:spcBef>
              <a:spcAft>
                <a:spcPts val="0"/>
              </a:spcAft>
              <a:buNone/>
              <a:defRPr sz="5000">
                <a:solidFill>
                  <a:schemeClr val="accent1"/>
                </a:solidFill>
              </a:defRPr>
            </a:lvl9pPr>
          </a:lstStyle>
          <a:p>
            <a:endParaRPr/>
          </a:p>
        </p:txBody>
      </p:sp>
      <p:sp>
        <p:nvSpPr>
          <p:cNvPr id="24" name="Google Shape;24;p3"/>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lvl1pPr lvl="0" algn="r" rtl="0">
              <a:buNone/>
              <a:defRPr/>
            </a:lvl1pPr>
            <a:lvl2pPr lvl="1" algn="r" rtl="0">
              <a:buNone/>
              <a:defRPr/>
            </a:lvl2pPr>
            <a:lvl3pPr lvl="2" algn="r" rtl="0">
              <a:buNone/>
              <a:defRPr/>
            </a:lvl3pPr>
            <a:lvl4pPr lvl="3" algn="r" rtl="0">
              <a:buNone/>
              <a:defRPr/>
            </a:lvl4pPr>
            <a:lvl5pPr lvl="4" algn="r" rtl="0">
              <a:buNone/>
              <a:defRPr/>
            </a:lvl5pPr>
            <a:lvl6pPr lvl="5" algn="r" rtl="0">
              <a:buNone/>
              <a:defRPr/>
            </a:lvl6pPr>
            <a:lvl7pPr lvl="6" algn="r" rtl="0">
              <a:buNone/>
              <a:defRPr/>
            </a:lvl7pPr>
            <a:lvl8pPr lvl="7" algn="r" rtl="0">
              <a:buNone/>
              <a:defRPr/>
            </a:lvl8pPr>
            <a:lvl9pPr lvl="8" algn="r" rtl="0">
              <a:buNone/>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3"/>
          <p:cNvSpPr/>
          <p:nvPr/>
        </p:nvSpPr>
        <p:spPr>
          <a:xfrm>
            <a:off x="508050"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Medium"/>
                <a:ea typeface="Crimson Pro Medium"/>
                <a:cs typeface="Crimson Pro Medium"/>
                <a:sym typeface="Crimson Pro Medium"/>
              </a:rPr>
              <a:t>Proprietary and Confidential — Not for distribution.</a:t>
            </a:r>
            <a:endParaRPr sz="700">
              <a:solidFill>
                <a:schemeClr val="lt2"/>
              </a:solidFill>
              <a:latin typeface="Crimson Pro Medium"/>
              <a:ea typeface="Crimson Pro Medium"/>
              <a:cs typeface="Crimson Pro Medium"/>
              <a:sym typeface="Crimson Pro Medium"/>
            </a:endParaRPr>
          </a:p>
        </p:txBody>
      </p:sp>
      <p:sp>
        <p:nvSpPr>
          <p:cNvPr id="26" name="Google Shape;26;p3"/>
          <p:cNvSpPr txBox="1">
            <a:spLocks noGrp="1"/>
          </p:cNvSpPr>
          <p:nvPr>
            <p:ph type="subTitle" idx="1"/>
          </p:nvPr>
        </p:nvSpPr>
        <p:spPr>
          <a:xfrm>
            <a:off x="3323425" y="3672850"/>
            <a:ext cx="2661000" cy="1875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280"/>
              </a:spcBef>
              <a:spcAft>
                <a:spcPts val="0"/>
              </a:spcAft>
              <a:buNone/>
              <a:defRPr sz="1200">
                <a:solidFill>
                  <a:schemeClr val="accent1"/>
                </a:solidFill>
              </a:defRPr>
            </a:lvl2pPr>
            <a:lvl3pPr lvl="2" rtl="0">
              <a:spcBef>
                <a:spcPts val="280"/>
              </a:spcBef>
              <a:spcAft>
                <a:spcPts val="0"/>
              </a:spcAft>
              <a:buNone/>
              <a:defRPr sz="1200">
                <a:solidFill>
                  <a:schemeClr val="accent1"/>
                </a:solidFill>
              </a:defRPr>
            </a:lvl3pPr>
            <a:lvl4pPr lvl="3" rtl="0">
              <a:spcBef>
                <a:spcPts val="280"/>
              </a:spcBef>
              <a:spcAft>
                <a:spcPts val="0"/>
              </a:spcAft>
              <a:buNone/>
              <a:defRPr sz="1200">
                <a:solidFill>
                  <a:schemeClr val="accent1"/>
                </a:solidFill>
              </a:defRPr>
            </a:lvl4pPr>
            <a:lvl5pPr lvl="4" rtl="0">
              <a:spcBef>
                <a:spcPts val="280"/>
              </a:spcBef>
              <a:spcAft>
                <a:spcPts val="0"/>
              </a:spcAft>
              <a:buNone/>
              <a:defRPr sz="1200">
                <a:solidFill>
                  <a:schemeClr val="accent1"/>
                </a:solidFill>
              </a:defRPr>
            </a:lvl5pPr>
            <a:lvl6pPr lvl="5" rtl="0">
              <a:spcBef>
                <a:spcPts val="280"/>
              </a:spcBef>
              <a:spcAft>
                <a:spcPts val="0"/>
              </a:spcAft>
              <a:buNone/>
              <a:defRPr sz="1200">
                <a:solidFill>
                  <a:schemeClr val="accent1"/>
                </a:solidFill>
              </a:defRPr>
            </a:lvl6pPr>
            <a:lvl7pPr lvl="6" rtl="0">
              <a:spcBef>
                <a:spcPts val="280"/>
              </a:spcBef>
              <a:spcAft>
                <a:spcPts val="0"/>
              </a:spcAft>
              <a:buNone/>
              <a:defRPr sz="1200">
                <a:solidFill>
                  <a:schemeClr val="accent1"/>
                </a:solidFill>
              </a:defRPr>
            </a:lvl7pPr>
            <a:lvl8pPr lvl="7" rtl="0">
              <a:spcBef>
                <a:spcPts val="280"/>
              </a:spcBef>
              <a:spcAft>
                <a:spcPts val="0"/>
              </a:spcAft>
              <a:buNone/>
              <a:defRPr sz="1200">
                <a:solidFill>
                  <a:schemeClr val="accent1"/>
                </a:solidFill>
              </a:defRPr>
            </a:lvl8pPr>
            <a:lvl9pPr lvl="8" rtl="0">
              <a:spcBef>
                <a:spcPts val="280"/>
              </a:spcBef>
              <a:spcAft>
                <a:spcPts val="0"/>
              </a:spcAft>
              <a:buNone/>
              <a:defRPr sz="1200">
                <a:solidFill>
                  <a:schemeClr val="accent1"/>
                </a:solidFill>
              </a:defRPr>
            </a:lvl9pPr>
          </a:lstStyle>
          <a:p>
            <a:endParaRPr/>
          </a:p>
        </p:txBody>
      </p:sp>
      <p:sp>
        <p:nvSpPr>
          <p:cNvPr id="27" name="Google Shape;27;p3"/>
          <p:cNvSpPr txBox="1">
            <a:spLocks noGrp="1"/>
          </p:cNvSpPr>
          <p:nvPr>
            <p:ph type="subTitle" idx="2"/>
          </p:nvPr>
        </p:nvSpPr>
        <p:spPr>
          <a:xfrm>
            <a:off x="7070200" y="3672850"/>
            <a:ext cx="1587600" cy="187500"/>
          </a:xfrm>
          <a:prstGeom prst="rect">
            <a:avLst/>
          </a:prstGeom>
        </p:spPr>
        <p:txBody>
          <a:bodyPr spcFirstLastPara="1" wrap="square" lIns="0" tIns="45700" rIns="0" bIns="0" anchor="t" anchorCtr="0">
            <a:noAutofit/>
          </a:bodyPr>
          <a:lstStyle>
            <a:lvl1pPr lvl="0" rtl="0">
              <a:spcBef>
                <a:spcPts val="28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280"/>
              </a:spcBef>
              <a:spcAft>
                <a:spcPts val="0"/>
              </a:spcAft>
              <a:buNone/>
              <a:defRPr sz="1200">
                <a:solidFill>
                  <a:schemeClr val="accent1"/>
                </a:solidFill>
              </a:defRPr>
            </a:lvl2pPr>
            <a:lvl3pPr lvl="2" rtl="0">
              <a:spcBef>
                <a:spcPts val="280"/>
              </a:spcBef>
              <a:spcAft>
                <a:spcPts val="0"/>
              </a:spcAft>
              <a:buNone/>
              <a:defRPr sz="1200">
                <a:solidFill>
                  <a:schemeClr val="accent1"/>
                </a:solidFill>
              </a:defRPr>
            </a:lvl3pPr>
            <a:lvl4pPr lvl="3" rtl="0">
              <a:spcBef>
                <a:spcPts val="280"/>
              </a:spcBef>
              <a:spcAft>
                <a:spcPts val="0"/>
              </a:spcAft>
              <a:buNone/>
              <a:defRPr sz="1200">
                <a:solidFill>
                  <a:schemeClr val="accent1"/>
                </a:solidFill>
              </a:defRPr>
            </a:lvl4pPr>
            <a:lvl5pPr lvl="4" rtl="0">
              <a:spcBef>
                <a:spcPts val="280"/>
              </a:spcBef>
              <a:spcAft>
                <a:spcPts val="0"/>
              </a:spcAft>
              <a:buNone/>
              <a:defRPr sz="1200">
                <a:solidFill>
                  <a:schemeClr val="accent1"/>
                </a:solidFill>
              </a:defRPr>
            </a:lvl5pPr>
            <a:lvl6pPr lvl="5" rtl="0">
              <a:spcBef>
                <a:spcPts val="280"/>
              </a:spcBef>
              <a:spcAft>
                <a:spcPts val="0"/>
              </a:spcAft>
              <a:buNone/>
              <a:defRPr sz="1200">
                <a:solidFill>
                  <a:schemeClr val="accent1"/>
                </a:solidFill>
              </a:defRPr>
            </a:lvl6pPr>
            <a:lvl7pPr lvl="6" rtl="0">
              <a:spcBef>
                <a:spcPts val="280"/>
              </a:spcBef>
              <a:spcAft>
                <a:spcPts val="0"/>
              </a:spcAft>
              <a:buNone/>
              <a:defRPr sz="1200">
                <a:solidFill>
                  <a:schemeClr val="accent1"/>
                </a:solidFill>
              </a:defRPr>
            </a:lvl7pPr>
            <a:lvl8pPr lvl="7" rtl="0">
              <a:spcBef>
                <a:spcPts val="280"/>
              </a:spcBef>
              <a:spcAft>
                <a:spcPts val="0"/>
              </a:spcAft>
              <a:buNone/>
              <a:defRPr sz="1200">
                <a:solidFill>
                  <a:schemeClr val="accent1"/>
                </a:solidFill>
              </a:defRPr>
            </a:lvl8pPr>
            <a:lvl9pPr lvl="8" rtl="0">
              <a:spcBef>
                <a:spcPts val="280"/>
              </a:spcBef>
              <a:spcAft>
                <a:spcPts val="0"/>
              </a:spcAft>
              <a:buNone/>
              <a:defRPr sz="1200">
                <a:solidFill>
                  <a:schemeClr val="accent1"/>
                </a:solidFill>
              </a:defRPr>
            </a:lvl9pPr>
          </a:lstStyle>
          <a:p>
            <a:endParaRPr/>
          </a:p>
        </p:txBody>
      </p:sp>
      <p:pic>
        <p:nvPicPr>
          <p:cNvPr id="28" name="Google Shape;28;p3"/>
          <p:cNvPicPr preferRelativeResize="0"/>
          <p:nvPr/>
        </p:nvPicPr>
        <p:blipFill>
          <a:blip r:embed="rId2">
            <a:alphaModFix/>
          </a:blip>
          <a:stretch>
            <a:fillRect/>
          </a:stretch>
        </p:blipFill>
        <p:spPr>
          <a:xfrm>
            <a:off x="508050" y="1642056"/>
            <a:ext cx="1066375" cy="347444"/>
          </a:xfrm>
          <a:prstGeom prst="rect">
            <a:avLst/>
          </a:prstGeom>
          <a:noFill/>
          <a:ln>
            <a:noFill/>
          </a:ln>
        </p:spPr>
      </p:pic>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Half quote slide">
  <p:cSld name="TITLE_ONLY_1">
    <p:spTree>
      <p:nvGrpSpPr>
        <p:cNvPr id="1" name="Shape 151"/>
        <p:cNvGrpSpPr/>
        <p:nvPr/>
      </p:nvGrpSpPr>
      <p:grpSpPr>
        <a:xfrm>
          <a:off x="0" y="0"/>
          <a:ext cx="0" cy="0"/>
          <a:chOff x="0" y="0"/>
          <a:chExt cx="0" cy="0"/>
        </a:xfrm>
      </p:grpSpPr>
      <p:sp>
        <p:nvSpPr>
          <p:cNvPr id="152" name="Google Shape;152;p21"/>
          <p:cNvSpPr/>
          <p:nvPr/>
        </p:nvSpPr>
        <p:spPr>
          <a:xfrm>
            <a:off x="4572000" y="0"/>
            <a:ext cx="45720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1"/>
          <p:cNvSpPr txBox="1">
            <a:spLocks noGrp="1"/>
          </p:cNvSpPr>
          <p:nvPr>
            <p:ph type="title"/>
          </p:nvPr>
        </p:nvSpPr>
        <p:spPr>
          <a:xfrm>
            <a:off x="441175" y="457200"/>
            <a:ext cx="37722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3600"/>
              <a:buFont typeface="Hind Siliguri Medium"/>
              <a:buNone/>
              <a:defRPr>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3600"/>
              <a:buNone/>
              <a:defRPr/>
            </a:lvl2pPr>
            <a:lvl3pPr lvl="2" algn="l" rtl="0">
              <a:lnSpc>
                <a:spcPct val="85000"/>
              </a:lnSpc>
              <a:spcBef>
                <a:spcPts val="0"/>
              </a:spcBef>
              <a:spcAft>
                <a:spcPts val="0"/>
              </a:spcAft>
              <a:buSzPts val="3600"/>
              <a:buNone/>
              <a:defRPr/>
            </a:lvl3pPr>
            <a:lvl4pPr lvl="3" algn="l" rtl="0">
              <a:lnSpc>
                <a:spcPct val="85000"/>
              </a:lnSpc>
              <a:spcBef>
                <a:spcPts val="0"/>
              </a:spcBef>
              <a:spcAft>
                <a:spcPts val="0"/>
              </a:spcAft>
              <a:buSzPts val="3600"/>
              <a:buNone/>
              <a:defRPr/>
            </a:lvl4pPr>
            <a:lvl5pPr lvl="4" algn="l" rtl="0">
              <a:lnSpc>
                <a:spcPct val="85000"/>
              </a:lnSpc>
              <a:spcBef>
                <a:spcPts val="0"/>
              </a:spcBef>
              <a:spcAft>
                <a:spcPts val="0"/>
              </a:spcAft>
              <a:buSzPts val="3600"/>
              <a:buNone/>
              <a:defRPr/>
            </a:lvl5pPr>
            <a:lvl6pPr lvl="5" algn="l" rtl="0">
              <a:lnSpc>
                <a:spcPct val="85000"/>
              </a:lnSpc>
              <a:spcBef>
                <a:spcPts val="0"/>
              </a:spcBef>
              <a:spcAft>
                <a:spcPts val="0"/>
              </a:spcAft>
              <a:buSzPts val="3600"/>
              <a:buNone/>
              <a:defRPr/>
            </a:lvl6pPr>
            <a:lvl7pPr lvl="6" algn="l" rtl="0">
              <a:lnSpc>
                <a:spcPct val="85000"/>
              </a:lnSpc>
              <a:spcBef>
                <a:spcPts val="0"/>
              </a:spcBef>
              <a:spcAft>
                <a:spcPts val="0"/>
              </a:spcAft>
              <a:buSzPts val="3600"/>
              <a:buNone/>
              <a:defRPr/>
            </a:lvl7pPr>
            <a:lvl8pPr lvl="7" algn="l" rtl="0">
              <a:lnSpc>
                <a:spcPct val="85000"/>
              </a:lnSpc>
              <a:spcBef>
                <a:spcPts val="0"/>
              </a:spcBef>
              <a:spcAft>
                <a:spcPts val="0"/>
              </a:spcAft>
              <a:buSzPts val="3600"/>
              <a:buNone/>
              <a:defRPr/>
            </a:lvl8pPr>
            <a:lvl9pPr lvl="8" algn="l" rtl="0">
              <a:lnSpc>
                <a:spcPct val="85000"/>
              </a:lnSpc>
              <a:spcBef>
                <a:spcPts val="0"/>
              </a:spcBef>
              <a:spcAft>
                <a:spcPts val="0"/>
              </a:spcAft>
              <a:buSzPts val="3600"/>
              <a:buNone/>
              <a:defRPr/>
            </a:lvl9pPr>
          </a:lstStyle>
          <a:p>
            <a:endParaRPr/>
          </a:p>
        </p:txBody>
      </p:sp>
      <p:sp>
        <p:nvSpPr>
          <p:cNvPr id="154" name="Google Shape;154;p21"/>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chemeClr val="lt1"/>
                </a:solidFill>
              </a:defRPr>
            </a:lvl1pPr>
            <a:lvl2pPr marL="0" marR="0" lvl="1" indent="0" algn="r" rtl="0">
              <a:spcBef>
                <a:spcPts val="0"/>
              </a:spcBef>
              <a:spcAft>
                <a:spcPts val="0"/>
              </a:spcAft>
              <a:buNone/>
              <a:defRPr i="0" u="none" strike="noStrike" cap="none">
                <a:solidFill>
                  <a:schemeClr val="lt1"/>
                </a:solidFill>
              </a:defRPr>
            </a:lvl2pPr>
            <a:lvl3pPr marL="0" marR="0" lvl="2" indent="0" algn="r" rtl="0">
              <a:spcBef>
                <a:spcPts val="0"/>
              </a:spcBef>
              <a:spcAft>
                <a:spcPts val="0"/>
              </a:spcAft>
              <a:buNone/>
              <a:defRPr i="0" u="none" strike="noStrike" cap="none">
                <a:solidFill>
                  <a:schemeClr val="lt1"/>
                </a:solidFill>
              </a:defRPr>
            </a:lvl3pPr>
            <a:lvl4pPr marL="0" marR="0" lvl="3" indent="0" algn="r" rtl="0">
              <a:spcBef>
                <a:spcPts val="0"/>
              </a:spcBef>
              <a:spcAft>
                <a:spcPts val="0"/>
              </a:spcAft>
              <a:buNone/>
              <a:defRPr i="0" u="none" strike="noStrike" cap="none">
                <a:solidFill>
                  <a:schemeClr val="lt1"/>
                </a:solidFill>
              </a:defRPr>
            </a:lvl4pPr>
            <a:lvl5pPr marL="0" marR="0" lvl="4" indent="0" algn="r" rtl="0">
              <a:spcBef>
                <a:spcPts val="0"/>
              </a:spcBef>
              <a:spcAft>
                <a:spcPts val="0"/>
              </a:spcAft>
              <a:buNone/>
              <a:defRPr i="0" u="none" strike="noStrike" cap="none">
                <a:solidFill>
                  <a:schemeClr val="lt1"/>
                </a:solidFill>
              </a:defRPr>
            </a:lvl5pPr>
            <a:lvl6pPr marL="0" marR="0" lvl="5" indent="0" algn="r" rtl="0">
              <a:spcBef>
                <a:spcPts val="0"/>
              </a:spcBef>
              <a:spcAft>
                <a:spcPts val="0"/>
              </a:spcAft>
              <a:buNone/>
              <a:defRPr i="0" u="none" strike="noStrike" cap="none">
                <a:solidFill>
                  <a:schemeClr val="lt1"/>
                </a:solidFill>
              </a:defRPr>
            </a:lvl6pPr>
            <a:lvl7pPr marL="0" marR="0" lvl="6" indent="0" algn="r" rtl="0">
              <a:spcBef>
                <a:spcPts val="0"/>
              </a:spcBef>
              <a:spcAft>
                <a:spcPts val="0"/>
              </a:spcAft>
              <a:buNone/>
              <a:defRPr i="0" u="none" strike="noStrike" cap="none">
                <a:solidFill>
                  <a:schemeClr val="lt1"/>
                </a:solidFill>
              </a:defRPr>
            </a:lvl7pPr>
            <a:lvl8pPr marL="0" marR="0" lvl="7" indent="0" algn="r" rtl="0">
              <a:spcBef>
                <a:spcPts val="0"/>
              </a:spcBef>
              <a:spcAft>
                <a:spcPts val="0"/>
              </a:spcAft>
              <a:buNone/>
              <a:defRPr i="0" u="none" strike="noStrike" cap="none">
                <a:solidFill>
                  <a:schemeClr val="lt1"/>
                </a:solidFill>
              </a:defRPr>
            </a:lvl8pPr>
            <a:lvl9pPr marL="0" marR="0" lvl="8" indent="0" algn="r" rtl="0">
              <a:spcBef>
                <a:spcPts val="0"/>
              </a:spcBef>
              <a:spcAft>
                <a:spcPts val="0"/>
              </a:spcAft>
              <a:buNone/>
              <a:defRPr i="0" u="none" strike="noStrike" cap="none">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21"/>
          <p:cNvSpPr txBox="1">
            <a:spLocks noGrp="1"/>
          </p:cNvSpPr>
          <p:nvPr>
            <p:ph type="body" idx="1"/>
          </p:nvPr>
        </p:nvSpPr>
        <p:spPr>
          <a:xfrm>
            <a:off x="411480" y="1371600"/>
            <a:ext cx="3597900" cy="2113200"/>
          </a:xfrm>
          <a:prstGeom prst="rect">
            <a:avLst/>
          </a:prstGeom>
        </p:spPr>
        <p:txBody>
          <a:bodyPr spcFirstLastPara="1" wrap="square" lIns="0" tIns="45700" rIns="0" bIns="0" anchor="t" anchorCtr="0">
            <a:noAutofit/>
          </a:bodyPr>
          <a:lstStyle>
            <a:lvl1pPr marL="457200" lvl="0" indent="-228600">
              <a:spcBef>
                <a:spcPts val="280"/>
              </a:spcBef>
              <a:spcAft>
                <a:spcPts val="0"/>
              </a:spcAft>
              <a:buSzPts val="1600"/>
              <a:buNone/>
              <a:defRPr sz="1600"/>
            </a:lvl1pPr>
            <a:lvl2pPr marL="914400" lvl="1" indent="-228600">
              <a:spcBef>
                <a:spcPts val="800"/>
              </a:spcBef>
              <a:spcAft>
                <a:spcPts val="0"/>
              </a:spcAft>
              <a:buSzPts val="1600"/>
              <a:buNone/>
              <a:defRPr sz="1600"/>
            </a:lvl2pPr>
            <a:lvl3pPr marL="1371600" lvl="2" indent="-228600">
              <a:spcBef>
                <a:spcPts val="280"/>
              </a:spcBef>
              <a:spcAft>
                <a:spcPts val="0"/>
              </a:spcAft>
              <a:buSzPts val="1600"/>
              <a:buNone/>
              <a:defRPr sz="1600"/>
            </a:lvl3pPr>
            <a:lvl4pPr marL="1828800" lvl="3" indent="-228600">
              <a:spcBef>
                <a:spcPts val="280"/>
              </a:spcBef>
              <a:spcAft>
                <a:spcPts val="0"/>
              </a:spcAft>
              <a:buSzPts val="1600"/>
              <a:buNone/>
              <a:defRPr sz="1600"/>
            </a:lvl4pPr>
            <a:lvl5pPr marL="2286000" lvl="4" indent="-228600">
              <a:spcBef>
                <a:spcPts val="280"/>
              </a:spcBef>
              <a:spcAft>
                <a:spcPts val="0"/>
              </a:spcAft>
              <a:buSzPts val="1600"/>
              <a:buNone/>
              <a:defRPr sz="1600"/>
            </a:lvl5pPr>
            <a:lvl6pPr marL="2743200" lvl="5" indent="-330200">
              <a:spcBef>
                <a:spcPts val="400"/>
              </a:spcBef>
              <a:spcAft>
                <a:spcPts val="0"/>
              </a:spcAft>
              <a:buSzPts val="1600"/>
              <a:buChar char="•"/>
              <a:defRPr sz="1600"/>
            </a:lvl6pPr>
            <a:lvl7pPr marL="3200400" lvl="6" indent="-330200">
              <a:spcBef>
                <a:spcPts val="400"/>
              </a:spcBef>
              <a:spcAft>
                <a:spcPts val="0"/>
              </a:spcAft>
              <a:buSzPts val="1600"/>
              <a:buChar char="•"/>
              <a:defRPr sz="1600"/>
            </a:lvl7pPr>
            <a:lvl8pPr marL="3657600" lvl="7" indent="-330200">
              <a:spcBef>
                <a:spcPts val="400"/>
              </a:spcBef>
              <a:spcAft>
                <a:spcPts val="0"/>
              </a:spcAft>
              <a:buSzPts val="1600"/>
              <a:buChar char="•"/>
              <a:defRPr sz="1600"/>
            </a:lvl8pPr>
            <a:lvl9pPr marL="4114800" lvl="8" indent="-330200">
              <a:spcBef>
                <a:spcPts val="400"/>
              </a:spcBef>
              <a:spcAft>
                <a:spcPts val="0"/>
              </a:spcAft>
              <a:buSzPts val="1600"/>
              <a:buChar char="•"/>
              <a:defRPr sz="1600"/>
            </a:lvl9pPr>
          </a:lstStyle>
          <a:p>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2 image - Left">
  <p:cSld name="CUSTOM">
    <p:spTree>
      <p:nvGrpSpPr>
        <p:cNvPr id="1" name="Shape 156"/>
        <p:cNvGrpSpPr/>
        <p:nvPr/>
      </p:nvGrpSpPr>
      <p:grpSpPr>
        <a:xfrm>
          <a:off x="0" y="0"/>
          <a:ext cx="0" cy="0"/>
          <a:chOff x="0" y="0"/>
          <a:chExt cx="0" cy="0"/>
        </a:xfrm>
      </p:grpSpPr>
      <p:pic>
        <p:nvPicPr>
          <p:cNvPr id="157" name="Google Shape;157;p22"/>
          <p:cNvPicPr preferRelativeResize="0"/>
          <p:nvPr/>
        </p:nvPicPr>
        <p:blipFill rotWithShape="1">
          <a:blip r:embed="rId2">
            <a:alphaModFix/>
          </a:blip>
          <a:srcRect l="24731" t="37348" r="38514" b="558"/>
          <a:stretch/>
        </p:blipFill>
        <p:spPr>
          <a:xfrm>
            <a:off x="6" y="-2287"/>
            <a:ext cx="4572001" cy="5148104"/>
          </a:xfrm>
          <a:prstGeom prst="rect">
            <a:avLst/>
          </a:prstGeom>
          <a:noFill/>
          <a:ln>
            <a:noFill/>
          </a:ln>
        </p:spPr>
      </p:pic>
      <p:sp>
        <p:nvSpPr>
          <p:cNvPr id="158" name="Google Shape;158;p22"/>
          <p:cNvSpPr txBox="1">
            <a:spLocks noGrp="1"/>
          </p:cNvSpPr>
          <p:nvPr>
            <p:ph type="title"/>
          </p:nvPr>
        </p:nvSpPr>
        <p:spPr>
          <a:xfrm>
            <a:off x="5029200" y="457200"/>
            <a:ext cx="3667800" cy="857400"/>
          </a:xfrm>
          <a:prstGeom prst="rect">
            <a:avLst/>
          </a:prstGeom>
        </p:spPr>
        <p:txBody>
          <a:bodyPr spcFirstLastPara="1" wrap="square" lIns="0" tIns="45700" rIns="0" bIns="0" anchor="t" anchorCtr="0">
            <a:noAutofit/>
          </a:bodyPr>
          <a:lstStyle>
            <a:lvl1pPr lvl="0">
              <a:spcBef>
                <a:spcPts val="0"/>
              </a:spcBef>
              <a:spcAft>
                <a:spcPts val="0"/>
              </a:spcAft>
              <a:buNone/>
              <a:defRPr sz="3200">
                <a:latin typeface="Hind Siliguri Medium"/>
                <a:ea typeface="Hind Siliguri Medium"/>
                <a:cs typeface="Hind Siliguri Medium"/>
                <a:sym typeface="Hind Siliguri Medium"/>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159" name="Google Shape;159;p22"/>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Helvetica Neue"/>
                <a:ea typeface="Helvetica Neue"/>
                <a:cs typeface="Helvetica Neue"/>
                <a:sym typeface="Helvetica Neue"/>
              </a:rPr>
              <a:t>Proprietary and Confidential — Not for distribution.</a:t>
            </a:r>
            <a:endParaRPr sz="700">
              <a:solidFill>
                <a:srgbClr val="FFFFFF"/>
              </a:solidFill>
              <a:latin typeface="Helvetica Neue"/>
              <a:ea typeface="Helvetica Neue"/>
              <a:cs typeface="Helvetica Neue"/>
              <a:sym typeface="Helvetica Neue"/>
            </a:endParaRPr>
          </a:p>
        </p:txBody>
      </p:sp>
      <p:sp>
        <p:nvSpPr>
          <p:cNvPr id="160" name="Google Shape;160;p22"/>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22"/>
          <p:cNvSpPr txBox="1">
            <a:spLocks noGrp="1"/>
          </p:cNvSpPr>
          <p:nvPr>
            <p:ph type="body" idx="1"/>
          </p:nvPr>
        </p:nvSpPr>
        <p:spPr>
          <a:xfrm>
            <a:off x="5029200" y="1828800"/>
            <a:ext cx="3699600" cy="2694300"/>
          </a:xfrm>
          <a:prstGeom prst="rect">
            <a:avLst/>
          </a:prstGeom>
        </p:spPr>
        <p:txBody>
          <a:bodyPr spcFirstLastPara="1" wrap="square" lIns="0" tIns="45700" rIns="0" bIns="0" anchor="t" anchorCtr="0">
            <a:noAutofit/>
          </a:bodyPr>
          <a:lstStyle>
            <a:lvl1pPr marL="457200" lvl="0" indent="-228600" rtl="0">
              <a:spcBef>
                <a:spcPts val="280"/>
              </a:spcBef>
              <a:spcAft>
                <a:spcPts val="0"/>
              </a:spcAft>
              <a:buSzPts val="1400"/>
              <a:buNone/>
              <a:defRPr sz="1400"/>
            </a:lvl1pPr>
            <a:lvl2pPr marL="914400" lvl="1" indent="-228600" rtl="0">
              <a:spcBef>
                <a:spcPts val="800"/>
              </a:spcBef>
              <a:spcAft>
                <a:spcPts val="0"/>
              </a:spcAft>
              <a:buSzPts val="1400"/>
              <a:buNone/>
              <a:defRPr sz="1400"/>
            </a:lvl2pPr>
            <a:lvl3pPr marL="1371600" lvl="2" indent="-228600" rtl="0">
              <a:spcBef>
                <a:spcPts val="280"/>
              </a:spcBef>
              <a:spcAft>
                <a:spcPts val="0"/>
              </a:spcAft>
              <a:buSzPts val="1400"/>
              <a:buNone/>
              <a:defRPr sz="1400"/>
            </a:lvl3pPr>
            <a:lvl4pPr marL="1828800" lvl="3" indent="-228600" rtl="0">
              <a:spcBef>
                <a:spcPts val="280"/>
              </a:spcBef>
              <a:spcAft>
                <a:spcPts val="0"/>
              </a:spcAft>
              <a:buSzPts val="1400"/>
              <a:buNone/>
              <a:defRPr sz="1400"/>
            </a:lvl4pPr>
            <a:lvl5pPr marL="2286000" lvl="4" indent="-228600" rtl="0">
              <a:spcBef>
                <a:spcPts val="280"/>
              </a:spcBef>
              <a:spcAft>
                <a:spcPts val="0"/>
              </a:spcAft>
              <a:buSzPts val="1400"/>
              <a:buNone/>
              <a:defRPr sz="1400"/>
            </a:lvl5pPr>
            <a:lvl6pPr marL="2743200" lvl="5" indent="-317500" rtl="0">
              <a:spcBef>
                <a:spcPts val="400"/>
              </a:spcBef>
              <a:spcAft>
                <a:spcPts val="0"/>
              </a:spcAft>
              <a:buSzPts val="1400"/>
              <a:buChar char="•"/>
              <a:defRPr sz="1400"/>
            </a:lvl6pPr>
            <a:lvl7pPr marL="3200400" lvl="6" indent="-317500" rtl="0">
              <a:spcBef>
                <a:spcPts val="400"/>
              </a:spcBef>
              <a:spcAft>
                <a:spcPts val="0"/>
              </a:spcAft>
              <a:buSzPts val="1400"/>
              <a:buChar char="•"/>
              <a:defRPr sz="1400"/>
            </a:lvl7pPr>
            <a:lvl8pPr marL="3657600" lvl="7" indent="-317500" rtl="0">
              <a:spcBef>
                <a:spcPts val="400"/>
              </a:spcBef>
              <a:spcAft>
                <a:spcPts val="0"/>
              </a:spcAft>
              <a:buSzPts val="1400"/>
              <a:buChar char="•"/>
              <a:defRPr sz="1400"/>
            </a:lvl8pPr>
            <a:lvl9pPr marL="4114800" lvl="8" indent="-317500" rtl="0">
              <a:spcBef>
                <a:spcPts val="400"/>
              </a:spcBef>
              <a:spcAft>
                <a:spcPts val="0"/>
              </a:spcAft>
              <a:buSzPts val="1400"/>
              <a:buChar char="•"/>
              <a:defRPr sz="1400"/>
            </a:lvl9pPr>
          </a:lstStyle>
          <a:p>
            <a:endParaRPr/>
          </a:p>
        </p:txBody>
      </p:sp>
      <p:pic>
        <p:nvPicPr>
          <p:cNvPr id="162" name="Google Shape;162;p22"/>
          <p:cNvPicPr preferRelativeResize="0"/>
          <p:nvPr/>
        </p:nvPicPr>
        <p:blipFill>
          <a:blip r:embed="rId3">
            <a:alphaModFix/>
          </a:blip>
          <a:stretch>
            <a:fillRect/>
          </a:stretch>
        </p:blipFill>
        <p:spPr>
          <a:xfrm>
            <a:off x="382232" y="4737040"/>
            <a:ext cx="492641" cy="1605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3 image - Left">
  <p:cSld name="CUSTOM_2">
    <p:spTree>
      <p:nvGrpSpPr>
        <p:cNvPr id="1" name="Shape 163"/>
        <p:cNvGrpSpPr/>
        <p:nvPr/>
      </p:nvGrpSpPr>
      <p:grpSpPr>
        <a:xfrm>
          <a:off x="0" y="0"/>
          <a:ext cx="0" cy="0"/>
          <a:chOff x="0" y="0"/>
          <a:chExt cx="0" cy="0"/>
        </a:xfrm>
      </p:grpSpPr>
      <p:pic>
        <p:nvPicPr>
          <p:cNvPr id="164" name="Google Shape;164;p23"/>
          <p:cNvPicPr preferRelativeResize="0"/>
          <p:nvPr/>
        </p:nvPicPr>
        <p:blipFill rotWithShape="1">
          <a:blip r:embed="rId2">
            <a:alphaModFix/>
          </a:blip>
          <a:srcRect l="31434" r="21210"/>
          <a:stretch/>
        </p:blipFill>
        <p:spPr>
          <a:xfrm>
            <a:off x="1" y="-2296"/>
            <a:ext cx="3657600" cy="5148101"/>
          </a:xfrm>
          <a:prstGeom prst="rect">
            <a:avLst/>
          </a:prstGeom>
          <a:noFill/>
          <a:ln>
            <a:noFill/>
          </a:ln>
        </p:spPr>
      </p:pic>
      <p:sp>
        <p:nvSpPr>
          <p:cNvPr id="165" name="Google Shape;165;p23"/>
          <p:cNvSpPr txBox="1">
            <a:spLocks noGrp="1"/>
          </p:cNvSpPr>
          <p:nvPr>
            <p:ph type="title"/>
          </p:nvPr>
        </p:nvSpPr>
        <p:spPr>
          <a:xfrm>
            <a:off x="4114800" y="457200"/>
            <a:ext cx="4317900" cy="857400"/>
          </a:xfrm>
          <a:prstGeom prst="rect">
            <a:avLst/>
          </a:prstGeom>
        </p:spPr>
        <p:txBody>
          <a:bodyPr spcFirstLastPara="1" wrap="square" lIns="0" tIns="45700" rIns="0" bIns="0" anchor="t" anchorCtr="0">
            <a:noAutofit/>
          </a:bodyPr>
          <a:lstStyle>
            <a:lvl1pPr lvl="0" rtl="0">
              <a:spcBef>
                <a:spcPts val="0"/>
              </a:spcBef>
              <a:spcAft>
                <a:spcPts val="0"/>
              </a:spcAft>
              <a:buNone/>
              <a:defRPr sz="2200">
                <a:latin typeface="Hind Siliguri Medium"/>
                <a:ea typeface="Hind Siliguri Medium"/>
                <a:cs typeface="Hind Siliguri Medium"/>
                <a:sym typeface="Hind Siliguri Medium"/>
              </a:defRPr>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66" name="Google Shape;166;p23"/>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Helvetica Neue"/>
                <a:ea typeface="Helvetica Neue"/>
                <a:cs typeface="Helvetica Neue"/>
                <a:sym typeface="Helvetica Neue"/>
              </a:rPr>
              <a:t>Proprietary and Confidential — Not for distribution.</a:t>
            </a:r>
            <a:endParaRPr sz="700">
              <a:solidFill>
                <a:srgbClr val="FFFFFF"/>
              </a:solidFill>
              <a:latin typeface="Helvetica Neue"/>
              <a:ea typeface="Helvetica Neue"/>
              <a:cs typeface="Helvetica Neue"/>
              <a:sym typeface="Helvetica Neue"/>
            </a:endParaRPr>
          </a:p>
        </p:txBody>
      </p:sp>
      <p:sp>
        <p:nvSpPr>
          <p:cNvPr id="167" name="Google Shape;167;p23"/>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168" name="Google Shape;168;p23"/>
          <p:cNvSpPr txBox="1">
            <a:spLocks noGrp="1"/>
          </p:cNvSpPr>
          <p:nvPr>
            <p:ph type="body" idx="1"/>
          </p:nvPr>
        </p:nvSpPr>
        <p:spPr>
          <a:xfrm>
            <a:off x="4114800" y="1224600"/>
            <a:ext cx="4572000" cy="3263700"/>
          </a:xfrm>
          <a:prstGeom prst="rect">
            <a:avLst/>
          </a:prstGeom>
        </p:spPr>
        <p:txBody>
          <a:bodyPr spcFirstLastPara="1" wrap="square" lIns="0" tIns="45700" rIns="0" bIns="0" anchor="t" anchorCtr="0">
            <a:noAutofit/>
          </a:bodyPr>
          <a:lstStyle>
            <a:lvl1pPr marL="457200" lvl="0" indent="-228600" rtl="0">
              <a:spcBef>
                <a:spcPts val="280"/>
              </a:spcBef>
              <a:spcAft>
                <a:spcPts val="0"/>
              </a:spcAft>
              <a:buSzPts val="1400"/>
              <a:buNone/>
              <a:defRPr sz="1400"/>
            </a:lvl1pPr>
            <a:lvl2pPr marL="914400" lvl="1" indent="-228600" rtl="0">
              <a:spcBef>
                <a:spcPts val="800"/>
              </a:spcBef>
              <a:spcAft>
                <a:spcPts val="0"/>
              </a:spcAft>
              <a:buSzPts val="1400"/>
              <a:buNone/>
              <a:defRPr sz="1400"/>
            </a:lvl2pPr>
            <a:lvl3pPr marL="1371600" lvl="2" indent="-228600" rtl="0">
              <a:spcBef>
                <a:spcPts val="280"/>
              </a:spcBef>
              <a:spcAft>
                <a:spcPts val="0"/>
              </a:spcAft>
              <a:buSzPts val="1400"/>
              <a:buNone/>
              <a:defRPr sz="1400"/>
            </a:lvl3pPr>
            <a:lvl4pPr marL="1828800" lvl="3" indent="-228600" rtl="0">
              <a:spcBef>
                <a:spcPts val="280"/>
              </a:spcBef>
              <a:spcAft>
                <a:spcPts val="0"/>
              </a:spcAft>
              <a:buSzPts val="1400"/>
              <a:buNone/>
              <a:defRPr sz="1400"/>
            </a:lvl4pPr>
            <a:lvl5pPr marL="2286000" lvl="4" indent="-228600" rtl="0">
              <a:spcBef>
                <a:spcPts val="280"/>
              </a:spcBef>
              <a:spcAft>
                <a:spcPts val="0"/>
              </a:spcAft>
              <a:buSzPts val="1400"/>
              <a:buNone/>
              <a:defRPr sz="1400"/>
            </a:lvl5pPr>
            <a:lvl6pPr marL="2743200" lvl="5" indent="-317500" rtl="0">
              <a:spcBef>
                <a:spcPts val="400"/>
              </a:spcBef>
              <a:spcAft>
                <a:spcPts val="0"/>
              </a:spcAft>
              <a:buSzPts val="1400"/>
              <a:buChar char="•"/>
              <a:defRPr sz="1400"/>
            </a:lvl6pPr>
            <a:lvl7pPr marL="3200400" lvl="6" indent="-317500" rtl="0">
              <a:spcBef>
                <a:spcPts val="400"/>
              </a:spcBef>
              <a:spcAft>
                <a:spcPts val="0"/>
              </a:spcAft>
              <a:buSzPts val="1400"/>
              <a:buChar char="•"/>
              <a:defRPr sz="1400"/>
            </a:lvl7pPr>
            <a:lvl8pPr marL="3657600" lvl="7" indent="-317500" rtl="0">
              <a:spcBef>
                <a:spcPts val="400"/>
              </a:spcBef>
              <a:spcAft>
                <a:spcPts val="0"/>
              </a:spcAft>
              <a:buSzPts val="1400"/>
              <a:buChar char="•"/>
              <a:defRPr sz="1400"/>
            </a:lvl8pPr>
            <a:lvl9pPr marL="4114800" lvl="8" indent="-317500" rtl="0">
              <a:spcBef>
                <a:spcPts val="400"/>
              </a:spcBef>
              <a:spcAft>
                <a:spcPts val="0"/>
              </a:spcAft>
              <a:buSzPts val="1400"/>
              <a:buChar char="•"/>
              <a:defRPr sz="1400"/>
            </a:lvl9pPr>
          </a:lstStyle>
          <a:p>
            <a:endParaRPr/>
          </a:p>
        </p:txBody>
      </p:sp>
      <p:pic>
        <p:nvPicPr>
          <p:cNvPr id="169" name="Google Shape;169;p23"/>
          <p:cNvPicPr preferRelativeResize="0"/>
          <p:nvPr/>
        </p:nvPicPr>
        <p:blipFill>
          <a:blip r:embed="rId3">
            <a:alphaModFix/>
          </a:blip>
          <a:stretch>
            <a:fillRect/>
          </a:stretch>
        </p:blipFill>
        <p:spPr>
          <a:xfrm>
            <a:off x="382232" y="4737040"/>
            <a:ext cx="492641" cy="1605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3 image - Left">
  <p:cSld name="CUSTOM_2_2">
    <p:spTree>
      <p:nvGrpSpPr>
        <p:cNvPr id="1" name="Shape 170"/>
        <p:cNvGrpSpPr/>
        <p:nvPr/>
      </p:nvGrpSpPr>
      <p:grpSpPr>
        <a:xfrm>
          <a:off x="0" y="0"/>
          <a:ext cx="0" cy="0"/>
          <a:chOff x="0" y="0"/>
          <a:chExt cx="0" cy="0"/>
        </a:xfrm>
      </p:grpSpPr>
      <p:sp>
        <p:nvSpPr>
          <p:cNvPr id="171" name="Google Shape;171;p24"/>
          <p:cNvSpPr txBox="1">
            <a:spLocks noGrp="1"/>
          </p:cNvSpPr>
          <p:nvPr>
            <p:ph type="body" idx="1"/>
          </p:nvPr>
        </p:nvSpPr>
        <p:spPr>
          <a:xfrm>
            <a:off x="5941175" y="1224600"/>
            <a:ext cx="2745600" cy="3263700"/>
          </a:xfrm>
          <a:prstGeom prst="rect">
            <a:avLst/>
          </a:prstGeom>
        </p:spPr>
        <p:txBody>
          <a:bodyPr spcFirstLastPara="1" wrap="square" lIns="0" tIns="45700" rIns="0" bIns="0" anchor="t" anchorCtr="0">
            <a:noAutofit/>
          </a:bodyPr>
          <a:lstStyle>
            <a:lvl1pPr marL="457200" lvl="0" indent="-228600" rtl="0">
              <a:spcBef>
                <a:spcPts val="280"/>
              </a:spcBef>
              <a:spcAft>
                <a:spcPts val="0"/>
              </a:spcAft>
              <a:buSzPts val="1400"/>
              <a:buNone/>
              <a:defRPr sz="1400"/>
            </a:lvl1pPr>
            <a:lvl2pPr marL="914400" lvl="1" indent="-228600" rtl="0">
              <a:spcBef>
                <a:spcPts val="800"/>
              </a:spcBef>
              <a:spcAft>
                <a:spcPts val="0"/>
              </a:spcAft>
              <a:buSzPts val="1400"/>
              <a:buNone/>
              <a:defRPr sz="1400"/>
            </a:lvl2pPr>
            <a:lvl3pPr marL="1371600" lvl="2" indent="-228600" rtl="0">
              <a:spcBef>
                <a:spcPts val="280"/>
              </a:spcBef>
              <a:spcAft>
                <a:spcPts val="0"/>
              </a:spcAft>
              <a:buSzPts val="1400"/>
              <a:buNone/>
              <a:defRPr sz="1400"/>
            </a:lvl3pPr>
            <a:lvl4pPr marL="1828800" lvl="3" indent="-228600" rtl="0">
              <a:spcBef>
                <a:spcPts val="280"/>
              </a:spcBef>
              <a:spcAft>
                <a:spcPts val="0"/>
              </a:spcAft>
              <a:buSzPts val="1400"/>
              <a:buNone/>
              <a:defRPr sz="1400"/>
            </a:lvl4pPr>
            <a:lvl5pPr marL="2286000" lvl="4" indent="-228600" rtl="0">
              <a:spcBef>
                <a:spcPts val="280"/>
              </a:spcBef>
              <a:spcAft>
                <a:spcPts val="0"/>
              </a:spcAft>
              <a:buSzPts val="1400"/>
              <a:buNone/>
              <a:defRPr sz="1400"/>
            </a:lvl5pPr>
            <a:lvl6pPr marL="2743200" lvl="5" indent="-317500" rtl="0">
              <a:spcBef>
                <a:spcPts val="400"/>
              </a:spcBef>
              <a:spcAft>
                <a:spcPts val="0"/>
              </a:spcAft>
              <a:buSzPts val="1400"/>
              <a:buChar char="•"/>
              <a:defRPr sz="1400"/>
            </a:lvl6pPr>
            <a:lvl7pPr marL="3200400" lvl="6" indent="-317500" rtl="0">
              <a:spcBef>
                <a:spcPts val="400"/>
              </a:spcBef>
              <a:spcAft>
                <a:spcPts val="0"/>
              </a:spcAft>
              <a:buSzPts val="1400"/>
              <a:buChar char="•"/>
              <a:defRPr sz="1400"/>
            </a:lvl7pPr>
            <a:lvl8pPr marL="3657600" lvl="7" indent="-317500" rtl="0">
              <a:spcBef>
                <a:spcPts val="400"/>
              </a:spcBef>
              <a:spcAft>
                <a:spcPts val="0"/>
              </a:spcAft>
              <a:buSzPts val="1400"/>
              <a:buChar char="•"/>
              <a:defRPr sz="1400"/>
            </a:lvl8pPr>
            <a:lvl9pPr marL="4114800" lvl="8" indent="-317500" rtl="0">
              <a:spcBef>
                <a:spcPts val="400"/>
              </a:spcBef>
              <a:spcAft>
                <a:spcPts val="0"/>
              </a:spcAft>
              <a:buSzPts val="1400"/>
              <a:buChar char="•"/>
              <a:defRPr sz="1400"/>
            </a:lvl9pPr>
          </a:lstStyle>
          <a:p>
            <a:endParaRPr/>
          </a:p>
        </p:txBody>
      </p:sp>
      <p:pic>
        <p:nvPicPr>
          <p:cNvPr id="172" name="Google Shape;172;p24"/>
          <p:cNvPicPr preferRelativeResize="0"/>
          <p:nvPr/>
        </p:nvPicPr>
        <p:blipFill rotWithShape="1">
          <a:blip r:embed="rId2">
            <a:alphaModFix/>
          </a:blip>
          <a:srcRect l="28967"/>
          <a:stretch/>
        </p:blipFill>
        <p:spPr>
          <a:xfrm>
            <a:off x="1" y="-2296"/>
            <a:ext cx="5486397" cy="5148101"/>
          </a:xfrm>
          <a:prstGeom prst="rect">
            <a:avLst/>
          </a:prstGeom>
          <a:noFill/>
          <a:ln>
            <a:noFill/>
          </a:ln>
        </p:spPr>
      </p:pic>
      <p:sp>
        <p:nvSpPr>
          <p:cNvPr id="173" name="Google Shape;173;p24"/>
          <p:cNvSpPr txBox="1">
            <a:spLocks noGrp="1"/>
          </p:cNvSpPr>
          <p:nvPr>
            <p:ph type="title"/>
          </p:nvPr>
        </p:nvSpPr>
        <p:spPr>
          <a:xfrm>
            <a:off x="5941175" y="457200"/>
            <a:ext cx="2491500" cy="857400"/>
          </a:xfrm>
          <a:prstGeom prst="rect">
            <a:avLst/>
          </a:prstGeom>
        </p:spPr>
        <p:txBody>
          <a:bodyPr spcFirstLastPara="1" wrap="square" lIns="0" tIns="45700" rIns="0" bIns="0" anchor="t" anchorCtr="0">
            <a:noAutofit/>
          </a:bodyPr>
          <a:lstStyle>
            <a:lvl1pPr lvl="0" rtl="0">
              <a:spcBef>
                <a:spcPts val="0"/>
              </a:spcBef>
              <a:spcAft>
                <a:spcPts val="0"/>
              </a:spcAft>
              <a:buNone/>
              <a:defRPr sz="2200">
                <a:latin typeface="Hind Siliguri Medium"/>
                <a:ea typeface="Hind Siliguri Medium"/>
                <a:cs typeface="Hind Siliguri Medium"/>
                <a:sym typeface="Hind Siliguri Medium"/>
              </a:defRPr>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74" name="Google Shape;174;p24"/>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Helvetica Neue"/>
                <a:ea typeface="Helvetica Neue"/>
                <a:cs typeface="Helvetica Neue"/>
                <a:sym typeface="Helvetica Neue"/>
              </a:rPr>
              <a:t>Proprietary and Confidential — Not for distribution.</a:t>
            </a:r>
            <a:endParaRPr sz="700">
              <a:solidFill>
                <a:srgbClr val="FFFFFF"/>
              </a:solidFill>
              <a:latin typeface="Helvetica Neue"/>
              <a:ea typeface="Helvetica Neue"/>
              <a:cs typeface="Helvetica Neue"/>
              <a:sym typeface="Helvetica Neue"/>
            </a:endParaRPr>
          </a:p>
        </p:txBody>
      </p:sp>
      <p:sp>
        <p:nvSpPr>
          <p:cNvPr id="175" name="Google Shape;175;p24"/>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B8C0BF"/>
                </a:solidFill>
              </a:defRPr>
            </a:lvl1pPr>
            <a:lvl2pPr marL="0" marR="0" lvl="1" indent="0" algn="r" rtl="0">
              <a:spcBef>
                <a:spcPts val="0"/>
              </a:spcBef>
              <a:spcAft>
                <a:spcPts val="0"/>
              </a:spcAft>
              <a:buNone/>
              <a:defRPr i="0" u="none" strike="noStrike" cap="none">
                <a:solidFill>
                  <a:srgbClr val="B8C0BF"/>
                </a:solidFill>
              </a:defRPr>
            </a:lvl2pPr>
            <a:lvl3pPr marL="0" marR="0" lvl="2" indent="0" algn="r" rtl="0">
              <a:spcBef>
                <a:spcPts val="0"/>
              </a:spcBef>
              <a:spcAft>
                <a:spcPts val="0"/>
              </a:spcAft>
              <a:buNone/>
              <a:defRPr i="0" u="none" strike="noStrike" cap="none">
                <a:solidFill>
                  <a:srgbClr val="B8C0BF"/>
                </a:solidFill>
              </a:defRPr>
            </a:lvl3pPr>
            <a:lvl4pPr marL="0" marR="0" lvl="3" indent="0" algn="r" rtl="0">
              <a:spcBef>
                <a:spcPts val="0"/>
              </a:spcBef>
              <a:spcAft>
                <a:spcPts val="0"/>
              </a:spcAft>
              <a:buNone/>
              <a:defRPr i="0" u="none" strike="noStrike" cap="none">
                <a:solidFill>
                  <a:srgbClr val="B8C0BF"/>
                </a:solidFill>
              </a:defRPr>
            </a:lvl4pPr>
            <a:lvl5pPr marL="0" marR="0" lvl="4" indent="0" algn="r" rtl="0">
              <a:spcBef>
                <a:spcPts val="0"/>
              </a:spcBef>
              <a:spcAft>
                <a:spcPts val="0"/>
              </a:spcAft>
              <a:buNone/>
              <a:defRPr i="0" u="none" strike="noStrike" cap="none">
                <a:solidFill>
                  <a:srgbClr val="B8C0BF"/>
                </a:solidFill>
              </a:defRPr>
            </a:lvl5pPr>
            <a:lvl6pPr marL="0" marR="0" lvl="5" indent="0" algn="r" rtl="0">
              <a:spcBef>
                <a:spcPts val="0"/>
              </a:spcBef>
              <a:spcAft>
                <a:spcPts val="0"/>
              </a:spcAft>
              <a:buNone/>
              <a:defRPr i="0" u="none" strike="noStrike" cap="none">
                <a:solidFill>
                  <a:srgbClr val="B8C0BF"/>
                </a:solidFill>
              </a:defRPr>
            </a:lvl6pPr>
            <a:lvl7pPr marL="0" marR="0" lvl="6" indent="0" algn="r" rtl="0">
              <a:spcBef>
                <a:spcPts val="0"/>
              </a:spcBef>
              <a:spcAft>
                <a:spcPts val="0"/>
              </a:spcAft>
              <a:buNone/>
              <a:defRPr i="0" u="none" strike="noStrike" cap="none">
                <a:solidFill>
                  <a:srgbClr val="B8C0BF"/>
                </a:solidFill>
              </a:defRPr>
            </a:lvl7pPr>
            <a:lvl8pPr marL="0" marR="0" lvl="7" indent="0" algn="r" rtl="0">
              <a:spcBef>
                <a:spcPts val="0"/>
              </a:spcBef>
              <a:spcAft>
                <a:spcPts val="0"/>
              </a:spcAft>
              <a:buNone/>
              <a:defRPr i="0" u="none" strike="noStrike" cap="none">
                <a:solidFill>
                  <a:srgbClr val="B8C0BF"/>
                </a:solidFill>
              </a:defRPr>
            </a:lvl8pPr>
            <a:lvl9pPr marL="0" marR="0" lvl="8" indent="0" algn="r" rtl="0">
              <a:spcBef>
                <a:spcPts val="0"/>
              </a:spcBef>
              <a:spcAft>
                <a:spcPts val="0"/>
              </a:spcAft>
              <a:buNone/>
              <a:defRPr i="0" u="none" strike="noStrike" cap="none">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pic>
        <p:nvPicPr>
          <p:cNvPr id="176" name="Google Shape;176;p24"/>
          <p:cNvPicPr preferRelativeResize="0"/>
          <p:nvPr/>
        </p:nvPicPr>
        <p:blipFill>
          <a:blip r:embed="rId3">
            <a:alphaModFix/>
          </a:blip>
          <a:stretch>
            <a:fillRect/>
          </a:stretch>
        </p:blipFill>
        <p:spPr>
          <a:xfrm>
            <a:off x="382232" y="4737040"/>
            <a:ext cx="492641" cy="1605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3 image - Right">
  <p:cSld name="CUSTOM_2_1">
    <p:spTree>
      <p:nvGrpSpPr>
        <p:cNvPr id="1" name="Shape 177"/>
        <p:cNvGrpSpPr/>
        <p:nvPr/>
      </p:nvGrpSpPr>
      <p:grpSpPr>
        <a:xfrm>
          <a:off x="0" y="0"/>
          <a:ext cx="0" cy="0"/>
          <a:chOff x="0" y="0"/>
          <a:chExt cx="0" cy="0"/>
        </a:xfrm>
      </p:grpSpPr>
      <p:pic>
        <p:nvPicPr>
          <p:cNvPr id="178" name="Google Shape;178;p25"/>
          <p:cNvPicPr preferRelativeResize="0"/>
          <p:nvPr/>
        </p:nvPicPr>
        <p:blipFill rotWithShape="1">
          <a:blip r:embed="rId2">
            <a:alphaModFix/>
          </a:blip>
          <a:srcRect l="31434" r="21210"/>
          <a:stretch/>
        </p:blipFill>
        <p:spPr>
          <a:xfrm>
            <a:off x="5486401" y="-2296"/>
            <a:ext cx="3657600" cy="5148101"/>
          </a:xfrm>
          <a:prstGeom prst="rect">
            <a:avLst/>
          </a:prstGeom>
          <a:noFill/>
          <a:ln>
            <a:noFill/>
          </a:ln>
        </p:spPr>
      </p:pic>
      <p:sp>
        <p:nvSpPr>
          <p:cNvPr id="179" name="Google Shape;179;p25"/>
          <p:cNvSpPr txBox="1">
            <a:spLocks noGrp="1"/>
          </p:cNvSpPr>
          <p:nvPr>
            <p:ph type="title"/>
          </p:nvPr>
        </p:nvSpPr>
        <p:spPr>
          <a:xfrm>
            <a:off x="457200" y="457200"/>
            <a:ext cx="4565700" cy="857400"/>
          </a:xfrm>
          <a:prstGeom prst="rect">
            <a:avLst/>
          </a:prstGeom>
        </p:spPr>
        <p:txBody>
          <a:bodyPr spcFirstLastPara="1" wrap="square" lIns="0" tIns="45700" rIns="0" bIns="0" anchor="t" anchorCtr="0">
            <a:noAutofit/>
          </a:bodyPr>
          <a:lstStyle>
            <a:lvl1pPr lvl="0" rtl="0">
              <a:spcBef>
                <a:spcPts val="0"/>
              </a:spcBef>
              <a:spcAft>
                <a:spcPts val="0"/>
              </a:spcAft>
              <a:buNone/>
              <a:defRPr sz="2200">
                <a:latin typeface="Hind Siliguri Medium"/>
                <a:ea typeface="Hind Siliguri Medium"/>
                <a:cs typeface="Hind Siliguri Medium"/>
                <a:sym typeface="Hind Siliguri Medium"/>
              </a:defRPr>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80" name="Google Shape;180;p25"/>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FFFFFF"/>
                </a:solidFill>
              </a:defRPr>
            </a:lvl1pPr>
            <a:lvl2pPr marL="0" marR="0" lvl="1" indent="0" algn="r" rtl="0">
              <a:spcBef>
                <a:spcPts val="0"/>
              </a:spcBef>
              <a:spcAft>
                <a:spcPts val="0"/>
              </a:spcAft>
              <a:buNone/>
              <a:defRPr i="0" u="none" strike="noStrike" cap="none">
                <a:solidFill>
                  <a:srgbClr val="FFFFFF"/>
                </a:solidFill>
              </a:defRPr>
            </a:lvl2pPr>
            <a:lvl3pPr marL="0" marR="0" lvl="2" indent="0" algn="r" rtl="0">
              <a:spcBef>
                <a:spcPts val="0"/>
              </a:spcBef>
              <a:spcAft>
                <a:spcPts val="0"/>
              </a:spcAft>
              <a:buNone/>
              <a:defRPr i="0" u="none" strike="noStrike" cap="none">
                <a:solidFill>
                  <a:srgbClr val="FFFFFF"/>
                </a:solidFill>
              </a:defRPr>
            </a:lvl3pPr>
            <a:lvl4pPr marL="0" marR="0" lvl="3" indent="0" algn="r" rtl="0">
              <a:spcBef>
                <a:spcPts val="0"/>
              </a:spcBef>
              <a:spcAft>
                <a:spcPts val="0"/>
              </a:spcAft>
              <a:buNone/>
              <a:defRPr i="0" u="none" strike="noStrike" cap="none">
                <a:solidFill>
                  <a:srgbClr val="FFFFFF"/>
                </a:solidFill>
              </a:defRPr>
            </a:lvl4pPr>
            <a:lvl5pPr marL="0" marR="0" lvl="4" indent="0" algn="r" rtl="0">
              <a:spcBef>
                <a:spcPts val="0"/>
              </a:spcBef>
              <a:spcAft>
                <a:spcPts val="0"/>
              </a:spcAft>
              <a:buNone/>
              <a:defRPr i="0" u="none" strike="noStrike" cap="none">
                <a:solidFill>
                  <a:srgbClr val="FFFFFF"/>
                </a:solidFill>
              </a:defRPr>
            </a:lvl5pPr>
            <a:lvl6pPr marL="0" marR="0" lvl="5" indent="0" algn="r" rtl="0">
              <a:spcBef>
                <a:spcPts val="0"/>
              </a:spcBef>
              <a:spcAft>
                <a:spcPts val="0"/>
              </a:spcAft>
              <a:buNone/>
              <a:defRPr i="0" u="none" strike="noStrike" cap="none">
                <a:solidFill>
                  <a:srgbClr val="FFFFFF"/>
                </a:solidFill>
              </a:defRPr>
            </a:lvl6pPr>
            <a:lvl7pPr marL="0" marR="0" lvl="6" indent="0" algn="r" rtl="0">
              <a:spcBef>
                <a:spcPts val="0"/>
              </a:spcBef>
              <a:spcAft>
                <a:spcPts val="0"/>
              </a:spcAft>
              <a:buNone/>
              <a:defRPr i="0" u="none" strike="noStrike" cap="none">
                <a:solidFill>
                  <a:srgbClr val="FFFFFF"/>
                </a:solidFill>
              </a:defRPr>
            </a:lvl7pPr>
            <a:lvl8pPr marL="0" marR="0" lvl="7" indent="0" algn="r" rtl="0">
              <a:spcBef>
                <a:spcPts val="0"/>
              </a:spcBef>
              <a:spcAft>
                <a:spcPts val="0"/>
              </a:spcAft>
              <a:buNone/>
              <a:defRPr i="0" u="none" strike="noStrike" cap="none">
                <a:solidFill>
                  <a:srgbClr val="FFFFFF"/>
                </a:solidFill>
              </a:defRPr>
            </a:lvl8pPr>
            <a:lvl9pPr marL="0" marR="0" lvl="8" indent="0" algn="r" rtl="0">
              <a:spcBef>
                <a:spcPts val="0"/>
              </a:spcBef>
              <a:spcAft>
                <a:spcPts val="0"/>
              </a:spcAft>
              <a:buNone/>
              <a:defRPr i="0" u="none" strike="noStrike" cap="none">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p25"/>
          <p:cNvSpPr txBox="1">
            <a:spLocks noGrp="1"/>
          </p:cNvSpPr>
          <p:nvPr>
            <p:ph type="body" idx="1"/>
          </p:nvPr>
        </p:nvSpPr>
        <p:spPr>
          <a:xfrm>
            <a:off x="457200" y="1224600"/>
            <a:ext cx="4565700" cy="3263700"/>
          </a:xfrm>
          <a:prstGeom prst="rect">
            <a:avLst/>
          </a:prstGeom>
        </p:spPr>
        <p:txBody>
          <a:bodyPr spcFirstLastPara="1" wrap="square" lIns="0" tIns="45700" rIns="0" bIns="0" anchor="t" anchorCtr="0">
            <a:noAutofit/>
          </a:bodyPr>
          <a:lstStyle>
            <a:lvl1pPr marL="457200" lvl="0" indent="-228600" rtl="0">
              <a:spcBef>
                <a:spcPts val="280"/>
              </a:spcBef>
              <a:spcAft>
                <a:spcPts val="0"/>
              </a:spcAft>
              <a:buSzPts val="1400"/>
              <a:buNone/>
              <a:defRPr sz="1400"/>
            </a:lvl1pPr>
            <a:lvl2pPr marL="914400" lvl="1" indent="-228600" rtl="0">
              <a:spcBef>
                <a:spcPts val="800"/>
              </a:spcBef>
              <a:spcAft>
                <a:spcPts val="0"/>
              </a:spcAft>
              <a:buSzPts val="1400"/>
              <a:buNone/>
              <a:defRPr sz="1400"/>
            </a:lvl2pPr>
            <a:lvl3pPr marL="1371600" lvl="2" indent="-228600" rtl="0">
              <a:spcBef>
                <a:spcPts val="280"/>
              </a:spcBef>
              <a:spcAft>
                <a:spcPts val="0"/>
              </a:spcAft>
              <a:buSzPts val="1400"/>
              <a:buNone/>
              <a:defRPr sz="1400"/>
            </a:lvl3pPr>
            <a:lvl4pPr marL="1828800" lvl="3" indent="-228600" rtl="0">
              <a:spcBef>
                <a:spcPts val="280"/>
              </a:spcBef>
              <a:spcAft>
                <a:spcPts val="0"/>
              </a:spcAft>
              <a:buSzPts val="1400"/>
              <a:buNone/>
              <a:defRPr sz="1400"/>
            </a:lvl4pPr>
            <a:lvl5pPr marL="2286000" lvl="4" indent="-228600" rtl="0">
              <a:spcBef>
                <a:spcPts val="280"/>
              </a:spcBef>
              <a:spcAft>
                <a:spcPts val="0"/>
              </a:spcAft>
              <a:buSzPts val="1400"/>
              <a:buNone/>
              <a:defRPr sz="1400"/>
            </a:lvl5pPr>
            <a:lvl6pPr marL="2743200" lvl="5" indent="-317500" rtl="0">
              <a:spcBef>
                <a:spcPts val="400"/>
              </a:spcBef>
              <a:spcAft>
                <a:spcPts val="0"/>
              </a:spcAft>
              <a:buSzPts val="1400"/>
              <a:buChar char="•"/>
              <a:defRPr sz="1400"/>
            </a:lvl6pPr>
            <a:lvl7pPr marL="3200400" lvl="6" indent="-317500" rtl="0">
              <a:spcBef>
                <a:spcPts val="400"/>
              </a:spcBef>
              <a:spcAft>
                <a:spcPts val="0"/>
              </a:spcAft>
              <a:buSzPts val="1400"/>
              <a:buChar char="•"/>
              <a:defRPr sz="1400"/>
            </a:lvl7pPr>
            <a:lvl8pPr marL="3657600" lvl="7" indent="-317500" rtl="0">
              <a:spcBef>
                <a:spcPts val="400"/>
              </a:spcBef>
              <a:spcAft>
                <a:spcPts val="0"/>
              </a:spcAft>
              <a:buSzPts val="1400"/>
              <a:buChar char="•"/>
              <a:defRPr sz="1400"/>
            </a:lvl8pPr>
            <a:lvl9pPr marL="4114800" lvl="8" indent="-317500" rtl="0">
              <a:spcBef>
                <a:spcPts val="400"/>
              </a:spcBef>
              <a:spcAft>
                <a:spcPts val="0"/>
              </a:spcAft>
              <a:buSzPts val="1400"/>
              <a:buChar char="•"/>
              <a:defRPr sz="14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3 image - Right">
  <p:cSld name="CUSTOM_2_1_1">
    <p:spTree>
      <p:nvGrpSpPr>
        <p:cNvPr id="1" name="Shape 182"/>
        <p:cNvGrpSpPr/>
        <p:nvPr/>
      </p:nvGrpSpPr>
      <p:grpSpPr>
        <a:xfrm>
          <a:off x="0" y="0"/>
          <a:ext cx="0" cy="0"/>
          <a:chOff x="0" y="0"/>
          <a:chExt cx="0" cy="0"/>
        </a:xfrm>
      </p:grpSpPr>
      <p:pic>
        <p:nvPicPr>
          <p:cNvPr id="183" name="Google Shape;183;p26"/>
          <p:cNvPicPr preferRelativeResize="0"/>
          <p:nvPr/>
        </p:nvPicPr>
        <p:blipFill rotWithShape="1">
          <a:blip r:embed="rId2">
            <a:alphaModFix/>
          </a:blip>
          <a:srcRect l="7814" r="21208"/>
          <a:stretch/>
        </p:blipFill>
        <p:spPr>
          <a:xfrm>
            <a:off x="3661924" y="-2300"/>
            <a:ext cx="5482076" cy="5148101"/>
          </a:xfrm>
          <a:prstGeom prst="rect">
            <a:avLst/>
          </a:prstGeom>
          <a:noFill/>
          <a:ln>
            <a:noFill/>
          </a:ln>
        </p:spPr>
      </p:pic>
      <p:sp>
        <p:nvSpPr>
          <p:cNvPr id="184" name="Google Shape;184;p26"/>
          <p:cNvSpPr txBox="1">
            <a:spLocks noGrp="1"/>
          </p:cNvSpPr>
          <p:nvPr>
            <p:ph type="title"/>
          </p:nvPr>
        </p:nvSpPr>
        <p:spPr>
          <a:xfrm>
            <a:off x="457200" y="457200"/>
            <a:ext cx="2745600" cy="857400"/>
          </a:xfrm>
          <a:prstGeom prst="rect">
            <a:avLst/>
          </a:prstGeom>
        </p:spPr>
        <p:txBody>
          <a:bodyPr spcFirstLastPara="1" wrap="square" lIns="0" tIns="45700" rIns="0" bIns="0" anchor="t" anchorCtr="0">
            <a:noAutofit/>
          </a:bodyPr>
          <a:lstStyle>
            <a:lvl1pPr lvl="0" rtl="0">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85" name="Google Shape;185;p26"/>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solidFill>
                  <a:srgbClr val="FFFFFF"/>
                </a:solidFill>
              </a:defRPr>
            </a:lvl1pPr>
            <a:lvl2pPr marL="0" marR="0" lvl="1" indent="0" algn="r" rtl="0">
              <a:spcBef>
                <a:spcPts val="0"/>
              </a:spcBef>
              <a:spcAft>
                <a:spcPts val="0"/>
              </a:spcAft>
              <a:buNone/>
              <a:defRPr i="0" u="none" strike="noStrike" cap="none">
                <a:solidFill>
                  <a:srgbClr val="FFFFFF"/>
                </a:solidFill>
              </a:defRPr>
            </a:lvl2pPr>
            <a:lvl3pPr marL="0" marR="0" lvl="2" indent="0" algn="r" rtl="0">
              <a:spcBef>
                <a:spcPts val="0"/>
              </a:spcBef>
              <a:spcAft>
                <a:spcPts val="0"/>
              </a:spcAft>
              <a:buNone/>
              <a:defRPr i="0" u="none" strike="noStrike" cap="none">
                <a:solidFill>
                  <a:srgbClr val="FFFFFF"/>
                </a:solidFill>
              </a:defRPr>
            </a:lvl3pPr>
            <a:lvl4pPr marL="0" marR="0" lvl="3" indent="0" algn="r" rtl="0">
              <a:spcBef>
                <a:spcPts val="0"/>
              </a:spcBef>
              <a:spcAft>
                <a:spcPts val="0"/>
              </a:spcAft>
              <a:buNone/>
              <a:defRPr i="0" u="none" strike="noStrike" cap="none">
                <a:solidFill>
                  <a:srgbClr val="FFFFFF"/>
                </a:solidFill>
              </a:defRPr>
            </a:lvl4pPr>
            <a:lvl5pPr marL="0" marR="0" lvl="4" indent="0" algn="r" rtl="0">
              <a:spcBef>
                <a:spcPts val="0"/>
              </a:spcBef>
              <a:spcAft>
                <a:spcPts val="0"/>
              </a:spcAft>
              <a:buNone/>
              <a:defRPr i="0" u="none" strike="noStrike" cap="none">
                <a:solidFill>
                  <a:srgbClr val="FFFFFF"/>
                </a:solidFill>
              </a:defRPr>
            </a:lvl5pPr>
            <a:lvl6pPr marL="0" marR="0" lvl="5" indent="0" algn="r" rtl="0">
              <a:spcBef>
                <a:spcPts val="0"/>
              </a:spcBef>
              <a:spcAft>
                <a:spcPts val="0"/>
              </a:spcAft>
              <a:buNone/>
              <a:defRPr i="0" u="none" strike="noStrike" cap="none">
                <a:solidFill>
                  <a:srgbClr val="FFFFFF"/>
                </a:solidFill>
              </a:defRPr>
            </a:lvl6pPr>
            <a:lvl7pPr marL="0" marR="0" lvl="6" indent="0" algn="r" rtl="0">
              <a:spcBef>
                <a:spcPts val="0"/>
              </a:spcBef>
              <a:spcAft>
                <a:spcPts val="0"/>
              </a:spcAft>
              <a:buNone/>
              <a:defRPr i="0" u="none" strike="noStrike" cap="none">
                <a:solidFill>
                  <a:srgbClr val="FFFFFF"/>
                </a:solidFill>
              </a:defRPr>
            </a:lvl7pPr>
            <a:lvl8pPr marL="0" marR="0" lvl="7" indent="0" algn="r" rtl="0">
              <a:spcBef>
                <a:spcPts val="0"/>
              </a:spcBef>
              <a:spcAft>
                <a:spcPts val="0"/>
              </a:spcAft>
              <a:buNone/>
              <a:defRPr i="0" u="none" strike="noStrike" cap="none">
                <a:solidFill>
                  <a:srgbClr val="FFFFFF"/>
                </a:solidFill>
              </a:defRPr>
            </a:lvl8pPr>
            <a:lvl9pPr marL="0" marR="0" lvl="8" indent="0" algn="r" rtl="0">
              <a:spcBef>
                <a:spcPts val="0"/>
              </a:spcBef>
              <a:spcAft>
                <a:spcPts val="0"/>
              </a:spcAft>
              <a:buNone/>
              <a:defRPr i="0" u="none" strike="noStrike" cap="none">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26"/>
          <p:cNvSpPr txBox="1">
            <a:spLocks noGrp="1"/>
          </p:cNvSpPr>
          <p:nvPr>
            <p:ph type="body" idx="1"/>
          </p:nvPr>
        </p:nvSpPr>
        <p:spPr>
          <a:xfrm>
            <a:off x="457200" y="1224600"/>
            <a:ext cx="2745600" cy="3263700"/>
          </a:xfrm>
          <a:prstGeom prst="rect">
            <a:avLst/>
          </a:prstGeom>
        </p:spPr>
        <p:txBody>
          <a:bodyPr spcFirstLastPara="1" wrap="square" lIns="0" tIns="45700" rIns="0" bIns="0" anchor="t" anchorCtr="0">
            <a:noAutofit/>
          </a:bodyPr>
          <a:lstStyle>
            <a:lvl1pPr marL="457200" lvl="0" indent="-228600" rtl="0">
              <a:spcBef>
                <a:spcPts val="280"/>
              </a:spcBef>
              <a:spcAft>
                <a:spcPts val="0"/>
              </a:spcAft>
              <a:buSzPts val="1400"/>
              <a:buNone/>
              <a:defRPr sz="1400"/>
            </a:lvl1pPr>
            <a:lvl2pPr marL="914400" lvl="1" indent="-228600" rtl="0">
              <a:spcBef>
                <a:spcPts val="800"/>
              </a:spcBef>
              <a:spcAft>
                <a:spcPts val="0"/>
              </a:spcAft>
              <a:buSzPts val="1400"/>
              <a:buNone/>
              <a:defRPr sz="1400"/>
            </a:lvl2pPr>
            <a:lvl3pPr marL="1371600" lvl="2" indent="-228600" rtl="0">
              <a:spcBef>
                <a:spcPts val="280"/>
              </a:spcBef>
              <a:spcAft>
                <a:spcPts val="0"/>
              </a:spcAft>
              <a:buSzPts val="1400"/>
              <a:buNone/>
              <a:defRPr sz="1400"/>
            </a:lvl3pPr>
            <a:lvl4pPr marL="1828800" lvl="3" indent="-228600" rtl="0">
              <a:spcBef>
                <a:spcPts val="280"/>
              </a:spcBef>
              <a:spcAft>
                <a:spcPts val="0"/>
              </a:spcAft>
              <a:buSzPts val="1400"/>
              <a:buNone/>
              <a:defRPr sz="1400"/>
            </a:lvl4pPr>
            <a:lvl5pPr marL="2286000" lvl="4" indent="-228600" rtl="0">
              <a:spcBef>
                <a:spcPts val="280"/>
              </a:spcBef>
              <a:spcAft>
                <a:spcPts val="0"/>
              </a:spcAft>
              <a:buSzPts val="1400"/>
              <a:buNone/>
              <a:defRPr sz="1400"/>
            </a:lvl5pPr>
            <a:lvl6pPr marL="2743200" lvl="5" indent="-317500" rtl="0">
              <a:spcBef>
                <a:spcPts val="400"/>
              </a:spcBef>
              <a:spcAft>
                <a:spcPts val="0"/>
              </a:spcAft>
              <a:buSzPts val="1400"/>
              <a:buChar char="•"/>
              <a:defRPr sz="1400"/>
            </a:lvl6pPr>
            <a:lvl7pPr marL="3200400" lvl="6" indent="-317500" rtl="0">
              <a:spcBef>
                <a:spcPts val="400"/>
              </a:spcBef>
              <a:spcAft>
                <a:spcPts val="0"/>
              </a:spcAft>
              <a:buSzPts val="1400"/>
              <a:buChar char="•"/>
              <a:defRPr sz="1400"/>
            </a:lvl7pPr>
            <a:lvl8pPr marL="3657600" lvl="7" indent="-317500" rtl="0">
              <a:spcBef>
                <a:spcPts val="400"/>
              </a:spcBef>
              <a:spcAft>
                <a:spcPts val="0"/>
              </a:spcAft>
              <a:buSzPts val="1400"/>
              <a:buChar char="•"/>
              <a:defRPr sz="1400"/>
            </a:lvl8pPr>
            <a:lvl9pPr marL="4114800" lvl="8" indent="-317500" rtl="0">
              <a:spcBef>
                <a:spcPts val="400"/>
              </a:spcBef>
              <a:spcAft>
                <a:spcPts val="0"/>
              </a:spcAft>
              <a:buSzPts val="1400"/>
              <a:buChar char="•"/>
              <a:defRPr sz="14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2 Image - Right">
  <p:cSld name="CUSTOM_1">
    <p:spTree>
      <p:nvGrpSpPr>
        <p:cNvPr id="1" name="Shape 187"/>
        <p:cNvGrpSpPr/>
        <p:nvPr/>
      </p:nvGrpSpPr>
      <p:grpSpPr>
        <a:xfrm>
          <a:off x="0" y="0"/>
          <a:ext cx="0" cy="0"/>
          <a:chOff x="0" y="0"/>
          <a:chExt cx="0" cy="0"/>
        </a:xfrm>
      </p:grpSpPr>
      <p:sp>
        <p:nvSpPr>
          <p:cNvPr id="188" name="Google Shape;188;p27"/>
          <p:cNvSpPr txBox="1">
            <a:spLocks noGrp="1"/>
          </p:cNvSpPr>
          <p:nvPr>
            <p:ph type="title"/>
          </p:nvPr>
        </p:nvSpPr>
        <p:spPr>
          <a:xfrm>
            <a:off x="452100" y="457200"/>
            <a:ext cx="3667800" cy="857400"/>
          </a:xfrm>
          <a:prstGeom prst="rect">
            <a:avLst/>
          </a:prstGeom>
        </p:spPr>
        <p:txBody>
          <a:bodyPr spcFirstLastPara="1" wrap="square" lIns="0" tIns="45700" rIns="0" bIns="0" anchor="t" anchorCtr="0">
            <a:noAutofit/>
          </a:bodyPr>
          <a:lstStyle>
            <a:lvl1pPr lvl="0" rtl="0">
              <a:spcBef>
                <a:spcPts val="0"/>
              </a:spcBef>
              <a:spcAft>
                <a:spcPts val="0"/>
              </a:spcAft>
              <a:buNone/>
              <a:defRPr sz="3200"/>
            </a:lvl1pPr>
            <a:lvl2pPr lvl="1" rtl="0">
              <a:spcBef>
                <a:spcPts val="0"/>
              </a:spcBef>
              <a:spcAft>
                <a:spcPts val="0"/>
              </a:spcAft>
              <a:buNone/>
              <a:defRPr sz="3200"/>
            </a:lvl2pPr>
            <a:lvl3pPr lvl="2" rtl="0">
              <a:spcBef>
                <a:spcPts val="0"/>
              </a:spcBef>
              <a:spcAft>
                <a:spcPts val="0"/>
              </a:spcAft>
              <a:buNone/>
              <a:defRPr sz="3200"/>
            </a:lvl3pPr>
            <a:lvl4pPr lvl="3" rtl="0">
              <a:spcBef>
                <a:spcPts val="0"/>
              </a:spcBef>
              <a:spcAft>
                <a:spcPts val="0"/>
              </a:spcAft>
              <a:buNone/>
              <a:defRPr sz="3200"/>
            </a:lvl4pPr>
            <a:lvl5pPr lvl="4" rtl="0">
              <a:spcBef>
                <a:spcPts val="0"/>
              </a:spcBef>
              <a:spcAft>
                <a:spcPts val="0"/>
              </a:spcAft>
              <a:buNone/>
              <a:defRPr sz="3200"/>
            </a:lvl5pPr>
            <a:lvl6pPr lvl="5" rtl="0">
              <a:spcBef>
                <a:spcPts val="0"/>
              </a:spcBef>
              <a:spcAft>
                <a:spcPts val="0"/>
              </a:spcAft>
              <a:buNone/>
              <a:defRPr sz="3200"/>
            </a:lvl6pPr>
            <a:lvl7pPr lvl="6" rtl="0">
              <a:spcBef>
                <a:spcPts val="0"/>
              </a:spcBef>
              <a:spcAft>
                <a:spcPts val="0"/>
              </a:spcAft>
              <a:buNone/>
              <a:defRPr sz="3200"/>
            </a:lvl7pPr>
            <a:lvl8pPr lvl="7" rtl="0">
              <a:spcBef>
                <a:spcPts val="0"/>
              </a:spcBef>
              <a:spcAft>
                <a:spcPts val="0"/>
              </a:spcAft>
              <a:buNone/>
              <a:defRPr sz="3200"/>
            </a:lvl8pPr>
            <a:lvl9pPr lvl="8" rtl="0">
              <a:spcBef>
                <a:spcPts val="0"/>
              </a:spcBef>
              <a:spcAft>
                <a:spcPts val="0"/>
              </a:spcAft>
              <a:buNone/>
              <a:defRPr sz="3200"/>
            </a:lvl9pPr>
          </a:lstStyle>
          <a:p>
            <a:endParaRPr/>
          </a:p>
        </p:txBody>
      </p:sp>
      <p:pic>
        <p:nvPicPr>
          <p:cNvPr id="189" name="Google Shape;189;p27"/>
          <p:cNvPicPr preferRelativeResize="0"/>
          <p:nvPr/>
        </p:nvPicPr>
        <p:blipFill rotWithShape="1">
          <a:blip r:embed="rId2">
            <a:alphaModFix/>
          </a:blip>
          <a:srcRect l="24731" t="37348" r="38514" b="558"/>
          <a:stretch/>
        </p:blipFill>
        <p:spPr>
          <a:xfrm>
            <a:off x="4572006" y="-2287"/>
            <a:ext cx="4572001" cy="5148104"/>
          </a:xfrm>
          <a:prstGeom prst="rect">
            <a:avLst/>
          </a:prstGeom>
          <a:noFill/>
          <a:ln>
            <a:noFill/>
          </a:ln>
        </p:spPr>
      </p:pic>
      <p:sp>
        <p:nvSpPr>
          <p:cNvPr id="190" name="Google Shape;190;p27"/>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p27"/>
          <p:cNvSpPr txBox="1">
            <a:spLocks noGrp="1"/>
          </p:cNvSpPr>
          <p:nvPr>
            <p:ph type="body" idx="1"/>
          </p:nvPr>
        </p:nvSpPr>
        <p:spPr>
          <a:xfrm>
            <a:off x="457200" y="1828800"/>
            <a:ext cx="3699600" cy="2674500"/>
          </a:xfrm>
          <a:prstGeom prst="rect">
            <a:avLst/>
          </a:prstGeom>
        </p:spPr>
        <p:txBody>
          <a:bodyPr spcFirstLastPara="1" wrap="square" lIns="0" tIns="45700" rIns="0" bIns="0" anchor="t" anchorCtr="0">
            <a:noAutofit/>
          </a:bodyPr>
          <a:lstStyle>
            <a:lvl1pPr marL="457200" lvl="0" indent="-228600">
              <a:spcBef>
                <a:spcPts val="280"/>
              </a:spcBef>
              <a:spcAft>
                <a:spcPts val="0"/>
              </a:spcAft>
              <a:buSzPts val="1400"/>
              <a:buNone/>
              <a:defRPr sz="1400"/>
            </a:lvl1pPr>
            <a:lvl2pPr marL="914400" lvl="1" indent="-228600">
              <a:spcBef>
                <a:spcPts val="800"/>
              </a:spcBef>
              <a:spcAft>
                <a:spcPts val="0"/>
              </a:spcAft>
              <a:buSzPts val="1400"/>
              <a:buNone/>
              <a:defRPr sz="1400"/>
            </a:lvl2pPr>
            <a:lvl3pPr marL="1371600" lvl="2" indent="-228600">
              <a:spcBef>
                <a:spcPts val="280"/>
              </a:spcBef>
              <a:spcAft>
                <a:spcPts val="0"/>
              </a:spcAft>
              <a:buSzPts val="1400"/>
              <a:buNone/>
              <a:defRPr sz="1400"/>
            </a:lvl3pPr>
            <a:lvl4pPr marL="1828800" lvl="3" indent="-228600">
              <a:spcBef>
                <a:spcPts val="280"/>
              </a:spcBef>
              <a:spcAft>
                <a:spcPts val="0"/>
              </a:spcAft>
              <a:buSzPts val="1400"/>
              <a:buNone/>
              <a:defRPr sz="1400"/>
            </a:lvl4pPr>
            <a:lvl5pPr marL="2286000" lvl="4" indent="-228600">
              <a:spcBef>
                <a:spcPts val="280"/>
              </a:spcBef>
              <a:spcAft>
                <a:spcPts val="0"/>
              </a:spcAft>
              <a:buSzPts val="1400"/>
              <a:buNone/>
              <a:defRPr sz="1400"/>
            </a:lvl5pPr>
            <a:lvl6pPr marL="2743200" lvl="5" indent="-317500">
              <a:spcBef>
                <a:spcPts val="400"/>
              </a:spcBef>
              <a:spcAft>
                <a:spcPts val="0"/>
              </a:spcAft>
              <a:buSzPts val="1400"/>
              <a:buChar char="•"/>
              <a:defRPr sz="1400"/>
            </a:lvl6pPr>
            <a:lvl7pPr marL="3200400" lvl="6" indent="-317500">
              <a:spcBef>
                <a:spcPts val="400"/>
              </a:spcBef>
              <a:spcAft>
                <a:spcPts val="0"/>
              </a:spcAft>
              <a:buSzPts val="1400"/>
              <a:buChar char="•"/>
              <a:defRPr sz="1400"/>
            </a:lvl7pPr>
            <a:lvl8pPr marL="3657600" lvl="7" indent="-317500">
              <a:spcBef>
                <a:spcPts val="400"/>
              </a:spcBef>
              <a:spcAft>
                <a:spcPts val="0"/>
              </a:spcAft>
              <a:buSzPts val="1400"/>
              <a:buChar char="•"/>
              <a:defRPr sz="1400"/>
            </a:lvl8pPr>
            <a:lvl9pPr marL="4114800" lvl="8" indent="-317500">
              <a:spcBef>
                <a:spcPts val="400"/>
              </a:spcBef>
              <a:spcAft>
                <a:spcPts val="0"/>
              </a:spcAft>
              <a:buSzPts val="1400"/>
              <a:buChar char="•"/>
              <a:defRPr sz="14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lose">
  <p:cSld name="Close">
    <p:bg>
      <p:bgPr>
        <a:solidFill>
          <a:schemeClr val="dk1"/>
        </a:solidFill>
        <a:effectLst/>
      </p:bgPr>
    </p:bg>
    <p:spTree>
      <p:nvGrpSpPr>
        <p:cNvPr id="1" name="Shape 192"/>
        <p:cNvGrpSpPr/>
        <p:nvPr/>
      </p:nvGrpSpPr>
      <p:grpSpPr>
        <a:xfrm>
          <a:off x="0" y="0"/>
          <a:ext cx="0" cy="0"/>
          <a:chOff x="0" y="0"/>
          <a:chExt cx="0" cy="0"/>
        </a:xfrm>
      </p:grpSpPr>
      <p:sp>
        <p:nvSpPr>
          <p:cNvPr id="193" name="Google Shape;193;p28"/>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grpSp>
        <p:nvGrpSpPr>
          <p:cNvPr id="194" name="Google Shape;194;p28"/>
          <p:cNvGrpSpPr/>
          <p:nvPr/>
        </p:nvGrpSpPr>
        <p:grpSpPr>
          <a:xfrm>
            <a:off x="4075194" y="2698775"/>
            <a:ext cx="994093" cy="155599"/>
            <a:chOff x="4075194" y="2978300"/>
            <a:chExt cx="994093" cy="155599"/>
          </a:xfrm>
        </p:grpSpPr>
        <p:sp>
          <p:nvSpPr>
            <p:cNvPr id="195" name="Google Shape;195;p28"/>
            <p:cNvSpPr/>
            <p:nvPr/>
          </p:nvSpPr>
          <p:spPr>
            <a:xfrm>
              <a:off x="4075194" y="3017994"/>
              <a:ext cx="101633" cy="115905"/>
            </a:xfrm>
            <a:custGeom>
              <a:avLst/>
              <a:gdLst/>
              <a:ahLst/>
              <a:cxnLst/>
              <a:rect l="l" t="t" r="r" b="b"/>
              <a:pathLst>
                <a:path w="1899" h="2157" extrusionOk="0">
                  <a:moveTo>
                    <a:pt x="0" y="1087"/>
                  </a:moveTo>
                  <a:lnTo>
                    <a:pt x="0" y="1087"/>
                  </a:lnTo>
                  <a:cubicBezTo>
                    <a:pt x="0" y="1069"/>
                    <a:pt x="0" y="1069"/>
                    <a:pt x="0" y="1069"/>
                  </a:cubicBezTo>
                  <a:cubicBezTo>
                    <a:pt x="0" y="500"/>
                    <a:pt x="448" y="0"/>
                    <a:pt x="1070" y="0"/>
                  </a:cubicBezTo>
                  <a:cubicBezTo>
                    <a:pt x="1449" y="0"/>
                    <a:pt x="1691" y="138"/>
                    <a:pt x="1881" y="362"/>
                  </a:cubicBezTo>
                  <a:cubicBezTo>
                    <a:pt x="1587" y="673"/>
                    <a:pt x="1587" y="673"/>
                    <a:pt x="1587" y="673"/>
                  </a:cubicBezTo>
                  <a:cubicBezTo>
                    <a:pt x="1449" y="517"/>
                    <a:pt x="1294" y="414"/>
                    <a:pt x="1070" y="414"/>
                  </a:cubicBezTo>
                  <a:cubicBezTo>
                    <a:pt x="724" y="414"/>
                    <a:pt x="466" y="707"/>
                    <a:pt x="466" y="1069"/>
                  </a:cubicBezTo>
                  <a:lnTo>
                    <a:pt x="466" y="1069"/>
                  </a:lnTo>
                  <a:cubicBezTo>
                    <a:pt x="466" y="1449"/>
                    <a:pt x="724" y="1742"/>
                    <a:pt x="1087" y="1742"/>
                  </a:cubicBezTo>
                  <a:cubicBezTo>
                    <a:pt x="1311" y="1742"/>
                    <a:pt x="1467" y="1639"/>
                    <a:pt x="1622" y="1483"/>
                  </a:cubicBezTo>
                  <a:cubicBezTo>
                    <a:pt x="1898" y="1759"/>
                    <a:pt x="1898" y="1759"/>
                    <a:pt x="1898" y="1759"/>
                  </a:cubicBezTo>
                  <a:cubicBezTo>
                    <a:pt x="1691" y="1984"/>
                    <a:pt x="1467" y="2156"/>
                    <a:pt x="1052" y="2156"/>
                  </a:cubicBezTo>
                  <a:cubicBezTo>
                    <a:pt x="448" y="2156"/>
                    <a:pt x="0" y="1673"/>
                    <a:pt x="0" y="1087"/>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196" name="Google Shape;196;p28"/>
            <p:cNvSpPr/>
            <p:nvPr/>
          </p:nvSpPr>
          <p:spPr>
            <a:xfrm>
              <a:off x="4191118" y="3017994"/>
              <a:ext cx="117512" cy="115905"/>
            </a:xfrm>
            <a:custGeom>
              <a:avLst/>
              <a:gdLst/>
              <a:ahLst/>
              <a:cxnLst/>
              <a:rect l="l" t="t" r="r" b="b"/>
              <a:pathLst>
                <a:path w="2192" h="2157" extrusionOk="0">
                  <a:moveTo>
                    <a:pt x="0" y="1087"/>
                  </a:moveTo>
                  <a:lnTo>
                    <a:pt x="0" y="1087"/>
                  </a:lnTo>
                  <a:cubicBezTo>
                    <a:pt x="0" y="1069"/>
                    <a:pt x="0" y="1069"/>
                    <a:pt x="0" y="1069"/>
                  </a:cubicBezTo>
                  <a:cubicBezTo>
                    <a:pt x="0" y="483"/>
                    <a:pt x="466" y="0"/>
                    <a:pt x="1104" y="0"/>
                  </a:cubicBezTo>
                  <a:cubicBezTo>
                    <a:pt x="1725" y="0"/>
                    <a:pt x="2191" y="483"/>
                    <a:pt x="2191" y="1069"/>
                  </a:cubicBezTo>
                  <a:lnTo>
                    <a:pt x="2191" y="1069"/>
                  </a:lnTo>
                  <a:cubicBezTo>
                    <a:pt x="2191" y="1656"/>
                    <a:pt x="1725" y="2156"/>
                    <a:pt x="1087" y="2156"/>
                  </a:cubicBezTo>
                  <a:cubicBezTo>
                    <a:pt x="466" y="2156"/>
                    <a:pt x="0" y="1673"/>
                    <a:pt x="0" y="1087"/>
                  </a:cubicBezTo>
                  <a:close/>
                  <a:moveTo>
                    <a:pt x="1725" y="1087"/>
                  </a:moveTo>
                  <a:lnTo>
                    <a:pt x="1725" y="1087"/>
                  </a:lnTo>
                  <a:cubicBezTo>
                    <a:pt x="1725" y="1069"/>
                    <a:pt x="1725" y="1069"/>
                    <a:pt x="1725" y="1069"/>
                  </a:cubicBezTo>
                  <a:cubicBezTo>
                    <a:pt x="1725" y="707"/>
                    <a:pt x="1466" y="414"/>
                    <a:pt x="1087" y="414"/>
                  </a:cubicBezTo>
                  <a:cubicBezTo>
                    <a:pt x="707" y="414"/>
                    <a:pt x="466" y="707"/>
                    <a:pt x="466" y="1069"/>
                  </a:cubicBezTo>
                  <a:lnTo>
                    <a:pt x="466" y="1069"/>
                  </a:lnTo>
                  <a:cubicBezTo>
                    <a:pt x="466" y="1432"/>
                    <a:pt x="742" y="1742"/>
                    <a:pt x="1104" y="1742"/>
                  </a:cubicBezTo>
                  <a:cubicBezTo>
                    <a:pt x="1484" y="1742"/>
                    <a:pt x="1725" y="1432"/>
                    <a:pt x="1725" y="10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197" name="Google Shape;197;p28"/>
            <p:cNvSpPr/>
            <p:nvPr/>
          </p:nvSpPr>
          <p:spPr>
            <a:xfrm>
              <a:off x="4335627" y="2978300"/>
              <a:ext cx="25408" cy="152423"/>
            </a:xfrm>
            <a:custGeom>
              <a:avLst/>
              <a:gdLst/>
              <a:ahLst/>
              <a:cxnLst/>
              <a:rect l="l" t="t" r="r" b="b"/>
              <a:pathLst>
                <a:path w="467" h="2848" extrusionOk="0">
                  <a:moveTo>
                    <a:pt x="0" y="0"/>
                  </a:moveTo>
                  <a:lnTo>
                    <a:pt x="466" y="0"/>
                  </a:lnTo>
                  <a:lnTo>
                    <a:pt x="466" y="2847"/>
                  </a:lnTo>
                  <a:lnTo>
                    <a:pt x="0" y="2847"/>
                  </a:lnTo>
                  <a:lnTo>
                    <a:pt x="0" y="0"/>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198" name="Google Shape;198;p28"/>
            <p:cNvSpPr/>
            <p:nvPr/>
          </p:nvSpPr>
          <p:spPr>
            <a:xfrm>
              <a:off x="4388031" y="3017994"/>
              <a:ext cx="115925" cy="115905"/>
            </a:xfrm>
            <a:custGeom>
              <a:avLst/>
              <a:gdLst/>
              <a:ahLst/>
              <a:cxnLst/>
              <a:rect l="l" t="t" r="r" b="b"/>
              <a:pathLst>
                <a:path w="2192" h="2157" extrusionOk="0">
                  <a:moveTo>
                    <a:pt x="0" y="1087"/>
                  </a:moveTo>
                  <a:lnTo>
                    <a:pt x="0" y="1087"/>
                  </a:lnTo>
                  <a:cubicBezTo>
                    <a:pt x="0" y="1069"/>
                    <a:pt x="0" y="1069"/>
                    <a:pt x="0" y="1069"/>
                  </a:cubicBezTo>
                  <a:cubicBezTo>
                    <a:pt x="0" y="483"/>
                    <a:pt x="466" y="0"/>
                    <a:pt x="1104" y="0"/>
                  </a:cubicBezTo>
                  <a:cubicBezTo>
                    <a:pt x="1725" y="0"/>
                    <a:pt x="2191" y="483"/>
                    <a:pt x="2191" y="1069"/>
                  </a:cubicBezTo>
                  <a:lnTo>
                    <a:pt x="2191" y="1069"/>
                  </a:lnTo>
                  <a:cubicBezTo>
                    <a:pt x="2191" y="1656"/>
                    <a:pt x="1725" y="2156"/>
                    <a:pt x="1087" y="2156"/>
                  </a:cubicBezTo>
                  <a:cubicBezTo>
                    <a:pt x="466" y="2156"/>
                    <a:pt x="0" y="1673"/>
                    <a:pt x="0" y="1087"/>
                  </a:cubicBezTo>
                  <a:close/>
                  <a:moveTo>
                    <a:pt x="1725" y="1087"/>
                  </a:moveTo>
                  <a:lnTo>
                    <a:pt x="1725" y="1087"/>
                  </a:lnTo>
                  <a:cubicBezTo>
                    <a:pt x="1725" y="1069"/>
                    <a:pt x="1725" y="1069"/>
                    <a:pt x="1725" y="1069"/>
                  </a:cubicBezTo>
                  <a:cubicBezTo>
                    <a:pt x="1725" y="707"/>
                    <a:pt x="1467" y="414"/>
                    <a:pt x="1087" y="414"/>
                  </a:cubicBezTo>
                  <a:cubicBezTo>
                    <a:pt x="708" y="414"/>
                    <a:pt x="466" y="707"/>
                    <a:pt x="466" y="1069"/>
                  </a:cubicBezTo>
                  <a:lnTo>
                    <a:pt x="466" y="1069"/>
                  </a:lnTo>
                  <a:cubicBezTo>
                    <a:pt x="466" y="1432"/>
                    <a:pt x="725" y="1742"/>
                    <a:pt x="1104" y="1742"/>
                  </a:cubicBezTo>
                  <a:cubicBezTo>
                    <a:pt x="1484" y="1742"/>
                    <a:pt x="1725" y="1432"/>
                    <a:pt x="1725" y="10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199" name="Google Shape;199;p28"/>
            <p:cNvSpPr/>
            <p:nvPr/>
          </p:nvSpPr>
          <p:spPr>
            <a:xfrm>
              <a:off x="4530952" y="3017994"/>
              <a:ext cx="63520" cy="112730"/>
            </a:xfrm>
            <a:custGeom>
              <a:avLst/>
              <a:gdLst/>
              <a:ahLst/>
              <a:cxnLst/>
              <a:rect l="l" t="t" r="r" b="b"/>
              <a:pathLst>
                <a:path w="1190" h="2123" extrusionOk="0">
                  <a:moveTo>
                    <a:pt x="0" y="69"/>
                  </a:moveTo>
                  <a:lnTo>
                    <a:pt x="0" y="69"/>
                  </a:lnTo>
                  <a:cubicBezTo>
                    <a:pt x="466" y="69"/>
                    <a:pt x="466" y="69"/>
                    <a:pt x="466" y="69"/>
                  </a:cubicBezTo>
                  <a:cubicBezTo>
                    <a:pt x="466" y="517"/>
                    <a:pt x="466" y="517"/>
                    <a:pt x="466" y="517"/>
                  </a:cubicBezTo>
                  <a:cubicBezTo>
                    <a:pt x="604" y="224"/>
                    <a:pt x="827" y="0"/>
                    <a:pt x="1189" y="17"/>
                  </a:cubicBezTo>
                  <a:cubicBezTo>
                    <a:pt x="1189" y="517"/>
                    <a:pt x="1189" y="517"/>
                    <a:pt x="1189" y="517"/>
                  </a:cubicBezTo>
                  <a:cubicBezTo>
                    <a:pt x="1172" y="517"/>
                    <a:pt x="1172" y="517"/>
                    <a:pt x="1172" y="517"/>
                  </a:cubicBezTo>
                  <a:cubicBezTo>
                    <a:pt x="759" y="517"/>
                    <a:pt x="466" y="793"/>
                    <a:pt x="466" y="1328"/>
                  </a:cubicBezTo>
                  <a:cubicBezTo>
                    <a:pt x="466" y="2122"/>
                    <a:pt x="466" y="2122"/>
                    <a:pt x="466" y="2122"/>
                  </a:cubicBezTo>
                  <a:cubicBezTo>
                    <a:pt x="0" y="2122"/>
                    <a:pt x="0" y="2122"/>
                    <a:pt x="0" y="2122"/>
                  </a:cubicBezTo>
                  <a:lnTo>
                    <a:pt x="0" y="69"/>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200" name="Google Shape;200;p28"/>
            <p:cNvSpPr/>
            <p:nvPr/>
          </p:nvSpPr>
          <p:spPr>
            <a:xfrm>
              <a:off x="4596060" y="3102144"/>
              <a:ext cx="26996" cy="28579"/>
            </a:xfrm>
            <a:custGeom>
              <a:avLst/>
              <a:gdLst/>
              <a:ahLst/>
              <a:cxnLst/>
              <a:rect l="l" t="t" r="r" b="b"/>
              <a:pathLst>
                <a:path w="518" h="536" extrusionOk="0">
                  <a:moveTo>
                    <a:pt x="0" y="0"/>
                  </a:moveTo>
                  <a:lnTo>
                    <a:pt x="517" y="0"/>
                  </a:lnTo>
                  <a:lnTo>
                    <a:pt x="517" y="535"/>
                  </a:lnTo>
                  <a:lnTo>
                    <a:pt x="0" y="535"/>
                  </a:lnTo>
                  <a:lnTo>
                    <a:pt x="0" y="0"/>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201" name="Google Shape;201;p28"/>
            <p:cNvSpPr/>
            <p:nvPr/>
          </p:nvSpPr>
          <p:spPr>
            <a:xfrm>
              <a:off x="4643701" y="3017994"/>
              <a:ext cx="101633" cy="115905"/>
            </a:xfrm>
            <a:custGeom>
              <a:avLst/>
              <a:gdLst/>
              <a:ahLst/>
              <a:cxnLst/>
              <a:rect l="l" t="t" r="r" b="b"/>
              <a:pathLst>
                <a:path w="1916" h="2157" extrusionOk="0">
                  <a:moveTo>
                    <a:pt x="0" y="1087"/>
                  </a:moveTo>
                  <a:lnTo>
                    <a:pt x="0" y="1087"/>
                  </a:lnTo>
                  <a:cubicBezTo>
                    <a:pt x="0" y="1069"/>
                    <a:pt x="0" y="1069"/>
                    <a:pt x="0" y="1069"/>
                  </a:cubicBezTo>
                  <a:cubicBezTo>
                    <a:pt x="0" y="500"/>
                    <a:pt x="465" y="0"/>
                    <a:pt x="1069" y="0"/>
                  </a:cubicBezTo>
                  <a:cubicBezTo>
                    <a:pt x="1466" y="0"/>
                    <a:pt x="1708" y="138"/>
                    <a:pt x="1898" y="362"/>
                  </a:cubicBezTo>
                  <a:cubicBezTo>
                    <a:pt x="1605" y="673"/>
                    <a:pt x="1605" y="673"/>
                    <a:pt x="1605" y="673"/>
                  </a:cubicBezTo>
                  <a:cubicBezTo>
                    <a:pt x="1466" y="517"/>
                    <a:pt x="1311" y="414"/>
                    <a:pt x="1069" y="414"/>
                  </a:cubicBezTo>
                  <a:cubicBezTo>
                    <a:pt x="724" y="414"/>
                    <a:pt x="483" y="707"/>
                    <a:pt x="483" y="1069"/>
                  </a:cubicBezTo>
                  <a:lnTo>
                    <a:pt x="483" y="1069"/>
                  </a:lnTo>
                  <a:cubicBezTo>
                    <a:pt x="483" y="1449"/>
                    <a:pt x="724" y="1742"/>
                    <a:pt x="1087" y="1742"/>
                  </a:cubicBezTo>
                  <a:cubicBezTo>
                    <a:pt x="1311" y="1742"/>
                    <a:pt x="1484" y="1639"/>
                    <a:pt x="1622" y="1483"/>
                  </a:cubicBezTo>
                  <a:cubicBezTo>
                    <a:pt x="1915" y="1759"/>
                    <a:pt x="1915" y="1759"/>
                    <a:pt x="1915" y="1759"/>
                  </a:cubicBezTo>
                  <a:cubicBezTo>
                    <a:pt x="1708" y="1984"/>
                    <a:pt x="1466" y="2156"/>
                    <a:pt x="1069" y="2156"/>
                  </a:cubicBezTo>
                  <a:cubicBezTo>
                    <a:pt x="465" y="2156"/>
                    <a:pt x="0" y="1673"/>
                    <a:pt x="0" y="1087"/>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202" name="Google Shape;202;p28"/>
            <p:cNvSpPr/>
            <p:nvPr/>
          </p:nvSpPr>
          <p:spPr>
            <a:xfrm>
              <a:off x="4759625" y="3017994"/>
              <a:ext cx="117512" cy="115905"/>
            </a:xfrm>
            <a:custGeom>
              <a:avLst/>
              <a:gdLst/>
              <a:ahLst/>
              <a:cxnLst/>
              <a:rect l="l" t="t" r="r" b="b"/>
              <a:pathLst>
                <a:path w="2192" h="2157" extrusionOk="0">
                  <a:moveTo>
                    <a:pt x="0" y="1087"/>
                  </a:moveTo>
                  <a:lnTo>
                    <a:pt x="0" y="1087"/>
                  </a:lnTo>
                  <a:cubicBezTo>
                    <a:pt x="0" y="1069"/>
                    <a:pt x="0" y="1069"/>
                    <a:pt x="0" y="1069"/>
                  </a:cubicBezTo>
                  <a:cubicBezTo>
                    <a:pt x="0" y="483"/>
                    <a:pt x="466" y="0"/>
                    <a:pt x="1104" y="0"/>
                  </a:cubicBezTo>
                  <a:cubicBezTo>
                    <a:pt x="1725" y="0"/>
                    <a:pt x="2191" y="483"/>
                    <a:pt x="2191" y="1069"/>
                  </a:cubicBezTo>
                  <a:lnTo>
                    <a:pt x="2191" y="1069"/>
                  </a:lnTo>
                  <a:cubicBezTo>
                    <a:pt x="2191" y="1656"/>
                    <a:pt x="1725" y="2156"/>
                    <a:pt x="1087" y="2156"/>
                  </a:cubicBezTo>
                  <a:cubicBezTo>
                    <a:pt x="466" y="2156"/>
                    <a:pt x="0" y="1673"/>
                    <a:pt x="0" y="1087"/>
                  </a:cubicBezTo>
                  <a:close/>
                  <a:moveTo>
                    <a:pt x="1725" y="1087"/>
                  </a:moveTo>
                  <a:lnTo>
                    <a:pt x="1725" y="1087"/>
                  </a:lnTo>
                  <a:cubicBezTo>
                    <a:pt x="1725" y="1069"/>
                    <a:pt x="1725" y="1069"/>
                    <a:pt x="1725" y="1069"/>
                  </a:cubicBezTo>
                  <a:cubicBezTo>
                    <a:pt x="1725" y="707"/>
                    <a:pt x="1466" y="414"/>
                    <a:pt x="1087" y="414"/>
                  </a:cubicBezTo>
                  <a:cubicBezTo>
                    <a:pt x="707" y="414"/>
                    <a:pt x="466" y="707"/>
                    <a:pt x="466" y="1069"/>
                  </a:cubicBezTo>
                  <a:lnTo>
                    <a:pt x="466" y="1069"/>
                  </a:lnTo>
                  <a:cubicBezTo>
                    <a:pt x="466" y="1432"/>
                    <a:pt x="725" y="1742"/>
                    <a:pt x="1104" y="1742"/>
                  </a:cubicBezTo>
                  <a:cubicBezTo>
                    <a:pt x="1484" y="1742"/>
                    <a:pt x="1725" y="1432"/>
                    <a:pt x="1725" y="10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sp>
          <p:nvSpPr>
            <p:cNvPr id="203" name="Google Shape;203;p28"/>
            <p:cNvSpPr/>
            <p:nvPr/>
          </p:nvSpPr>
          <p:spPr>
            <a:xfrm>
              <a:off x="4902546" y="3017994"/>
              <a:ext cx="166741" cy="112730"/>
            </a:xfrm>
            <a:custGeom>
              <a:avLst/>
              <a:gdLst/>
              <a:ahLst/>
              <a:cxnLst/>
              <a:rect l="l" t="t" r="r" b="b"/>
              <a:pathLst>
                <a:path w="3124" h="2106" extrusionOk="0">
                  <a:moveTo>
                    <a:pt x="0" y="52"/>
                  </a:moveTo>
                  <a:lnTo>
                    <a:pt x="0" y="52"/>
                  </a:lnTo>
                  <a:cubicBezTo>
                    <a:pt x="466" y="52"/>
                    <a:pt x="466" y="52"/>
                    <a:pt x="466" y="52"/>
                  </a:cubicBezTo>
                  <a:cubicBezTo>
                    <a:pt x="466" y="362"/>
                    <a:pt x="466" y="362"/>
                    <a:pt x="466" y="362"/>
                  </a:cubicBezTo>
                  <a:cubicBezTo>
                    <a:pt x="605" y="172"/>
                    <a:pt x="777" y="0"/>
                    <a:pt x="1088" y="0"/>
                  </a:cubicBezTo>
                  <a:cubicBezTo>
                    <a:pt x="1398" y="0"/>
                    <a:pt x="1605" y="138"/>
                    <a:pt x="1709" y="362"/>
                  </a:cubicBezTo>
                  <a:cubicBezTo>
                    <a:pt x="1881" y="138"/>
                    <a:pt x="2088" y="0"/>
                    <a:pt x="2399" y="0"/>
                  </a:cubicBezTo>
                  <a:cubicBezTo>
                    <a:pt x="2847" y="0"/>
                    <a:pt x="3123" y="293"/>
                    <a:pt x="3123" y="793"/>
                  </a:cubicBezTo>
                  <a:cubicBezTo>
                    <a:pt x="3123" y="2105"/>
                    <a:pt x="3123" y="2105"/>
                    <a:pt x="3123" y="2105"/>
                  </a:cubicBezTo>
                  <a:cubicBezTo>
                    <a:pt x="2657" y="2105"/>
                    <a:pt x="2657" y="2105"/>
                    <a:pt x="2657" y="2105"/>
                  </a:cubicBezTo>
                  <a:cubicBezTo>
                    <a:pt x="2657" y="931"/>
                    <a:pt x="2657" y="931"/>
                    <a:pt x="2657" y="931"/>
                  </a:cubicBezTo>
                  <a:cubicBezTo>
                    <a:pt x="2657" y="604"/>
                    <a:pt x="2502" y="431"/>
                    <a:pt x="2243" y="431"/>
                  </a:cubicBezTo>
                  <a:cubicBezTo>
                    <a:pt x="1985" y="431"/>
                    <a:pt x="1795" y="604"/>
                    <a:pt x="1795" y="949"/>
                  </a:cubicBezTo>
                  <a:cubicBezTo>
                    <a:pt x="1795" y="2105"/>
                    <a:pt x="1795" y="2105"/>
                    <a:pt x="1795" y="2105"/>
                  </a:cubicBezTo>
                  <a:cubicBezTo>
                    <a:pt x="1329" y="2105"/>
                    <a:pt x="1329" y="2105"/>
                    <a:pt x="1329" y="2105"/>
                  </a:cubicBezTo>
                  <a:cubicBezTo>
                    <a:pt x="1329" y="931"/>
                    <a:pt x="1329" y="931"/>
                    <a:pt x="1329" y="931"/>
                  </a:cubicBezTo>
                  <a:cubicBezTo>
                    <a:pt x="1329" y="604"/>
                    <a:pt x="1174" y="431"/>
                    <a:pt x="915" y="431"/>
                  </a:cubicBezTo>
                  <a:cubicBezTo>
                    <a:pt x="639" y="431"/>
                    <a:pt x="466" y="621"/>
                    <a:pt x="466" y="949"/>
                  </a:cubicBezTo>
                  <a:cubicBezTo>
                    <a:pt x="466" y="2105"/>
                    <a:pt x="466" y="2105"/>
                    <a:pt x="466" y="2105"/>
                  </a:cubicBezTo>
                  <a:cubicBezTo>
                    <a:pt x="0" y="2105"/>
                    <a:pt x="0" y="2105"/>
                    <a:pt x="0" y="2105"/>
                  </a:cubicBezTo>
                  <a:lnTo>
                    <a:pt x="0" y="52"/>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333333"/>
                </a:solidFill>
                <a:latin typeface="Arial"/>
                <a:ea typeface="Arial"/>
                <a:cs typeface="Arial"/>
                <a:sym typeface="Arial"/>
              </a:endParaRPr>
            </a:p>
          </p:txBody>
        </p:sp>
      </p:grpSp>
      <p:sp>
        <p:nvSpPr>
          <p:cNvPr id="204" name="Google Shape;204;p28"/>
          <p:cNvSpPr txBox="1"/>
          <p:nvPr/>
        </p:nvSpPr>
        <p:spPr>
          <a:xfrm>
            <a:off x="2543175" y="3971925"/>
            <a:ext cx="4057800" cy="817500"/>
          </a:xfrm>
          <a:prstGeom prst="rect">
            <a:avLst/>
          </a:prstGeom>
          <a:noFill/>
          <a:ln>
            <a:noFill/>
          </a:ln>
        </p:spPr>
        <p:txBody>
          <a:bodyPr spcFirstLastPara="1" wrap="square" lIns="0" tIns="45700" rIns="0" bIns="0" anchor="b" anchorCtr="0">
            <a:noAutofit/>
          </a:bodyPr>
          <a:lstStyle/>
          <a:p>
            <a:pPr marL="0" marR="0" lvl="0" indent="0" algn="ctr" rtl="0">
              <a:spcBef>
                <a:spcPts val="0"/>
              </a:spcBef>
              <a:spcAft>
                <a:spcPts val="0"/>
              </a:spcAft>
              <a:buNone/>
            </a:pPr>
            <a:r>
              <a:rPr lang="en-US" sz="800">
                <a:solidFill>
                  <a:schemeClr val="lt1"/>
                </a:solidFill>
                <a:latin typeface="Crimson Pro Medium"/>
                <a:ea typeface="Crimson Pro Medium"/>
                <a:cs typeface="Crimson Pro Medium"/>
                <a:sym typeface="Crimson Pro Medium"/>
              </a:rPr>
              <a:t>© 2020 Color Genomics, Inc.</a:t>
            </a:r>
            <a:endParaRPr>
              <a:solidFill>
                <a:schemeClr val="lt1"/>
              </a:solidFill>
              <a:latin typeface="Crimson Pro Medium"/>
              <a:ea typeface="Crimson Pro Medium"/>
              <a:cs typeface="Crimson Pro Medium"/>
              <a:sym typeface="Crimson Pro Medium"/>
            </a:endParaRPr>
          </a:p>
          <a:p>
            <a:pPr marL="0" marR="0" lvl="0" indent="0" algn="ctr" rtl="0">
              <a:spcBef>
                <a:spcPts val="0"/>
              </a:spcBef>
              <a:spcAft>
                <a:spcPts val="0"/>
              </a:spcAft>
              <a:buNone/>
            </a:pPr>
            <a:r>
              <a:rPr lang="en-US" sz="800">
                <a:solidFill>
                  <a:schemeClr val="lt1"/>
                </a:solidFill>
                <a:latin typeface="Crimson Pro Medium"/>
                <a:ea typeface="Crimson Pro Medium"/>
                <a:cs typeface="Crimson Pro Medium"/>
                <a:sym typeface="Crimson Pro Medium"/>
              </a:rPr>
              <a:t> CLIA #05D2081492 - CAP #8975161</a:t>
            </a:r>
            <a:endParaRPr sz="800">
              <a:solidFill>
                <a:schemeClr val="lt1"/>
              </a:solidFill>
              <a:latin typeface="Crimson Pro Medium"/>
              <a:ea typeface="Crimson Pro Medium"/>
              <a:cs typeface="Crimson Pro Medium"/>
              <a:sym typeface="Crimson Pro Medium"/>
            </a:endParaRPr>
          </a:p>
        </p:txBody>
      </p:sp>
      <p:pic>
        <p:nvPicPr>
          <p:cNvPr id="205" name="Google Shape;205;p28"/>
          <p:cNvPicPr preferRelativeResize="0"/>
          <p:nvPr/>
        </p:nvPicPr>
        <p:blipFill>
          <a:blip r:embed="rId2">
            <a:alphaModFix/>
          </a:blip>
          <a:stretch>
            <a:fillRect/>
          </a:stretch>
        </p:blipFill>
        <p:spPr>
          <a:xfrm>
            <a:off x="3948175" y="2071825"/>
            <a:ext cx="1247650" cy="406500"/>
          </a:xfrm>
          <a:prstGeom prst="rect">
            <a:avLst/>
          </a:prstGeom>
          <a:noFill/>
          <a:ln>
            <a:noFill/>
          </a:ln>
        </p:spPr>
      </p:pic>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Open">
  <p:cSld name="Open">
    <p:bg>
      <p:bgPr>
        <a:solidFill>
          <a:schemeClr val="accent2"/>
        </a:solidFill>
        <a:effectLst/>
      </p:bgPr>
    </p:bg>
    <p:spTree>
      <p:nvGrpSpPr>
        <p:cNvPr id="1" name="Shape 206"/>
        <p:cNvGrpSpPr/>
        <p:nvPr/>
      </p:nvGrpSpPr>
      <p:grpSpPr>
        <a:xfrm>
          <a:off x="0" y="0"/>
          <a:ext cx="0" cy="0"/>
          <a:chOff x="0" y="0"/>
          <a:chExt cx="0" cy="0"/>
        </a:xfrm>
      </p:grpSpPr>
      <p:sp>
        <p:nvSpPr>
          <p:cNvPr id="207" name="Google Shape;207;p29"/>
          <p:cNvSpPr txBox="1">
            <a:spLocks noGrp="1"/>
          </p:cNvSpPr>
          <p:nvPr>
            <p:ph type="sldNum" idx="12"/>
          </p:nvPr>
        </p:nvSpPr>
        <p:spPr>
          <a:xfrm>
            <a:off x="8143451" y="4594175"/>
            <a:ext cx="514500" cy="288300"/>
          </a:xfrm>
          <a:prstGeom prst="rect">
            <a:avLst/>
          </a:prstGeom>
        </p:spPr>
        <p:txBody>
          <a:bodyPr spcFirstLastPara="1" wrap="square" lIns="0" tIns="0" rIns="0"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208" name="Google Shape;208;p29"/>
          <p:cNvPicPr preferRelativeResize="0"/>
          <p:nvPr/>
        </p:nvPicPr>
        <p:blipFill>
          <a:blip r:embed="rId2">
            <a:alphaModFix/>
          </a:blip>
          <a:stretch>
            <a:fillRect/>
          </a:stretch>
        </p:blipFill>
        <p:spPr>
          <a:xfrm>
            <a:off x="3771175" y="2236124"/>
            <a:ext cx="1601650" cy="521850"/>
          </a:xfrm>
          <a:prstGeom prst="rect">
            <a:avLst/>
          </a:prstGeom>
          <a:noFill/>
          <a:ln>
            <a:noFill/>
          </a:ln>
        </p:spPr>
      </p:pic>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ransition - Mustard">
  <p:cSld name="Transition - Mustard">
    <p:bg>
      <p:bgPr>
        <a:solidFill>
          <a:schemeClr val="accent4"/>
        </a:solidFill>
        <a:effectLst/>
      </p:bgPr>
    </p:bg>
    <p:spTree>
      <p:nvGrpSpPr>
        <p:cNvPr id="1" name="Shape 209"/>
        <p:cNvGrpSpPr/>
        <p:nvPr/>
      </p:nvGrpSpPr>
      <p:grpSpPr>
        <a:xfrm>
          <a:off x="0" y="0"/>
          <a:ext cx="0" cy="0"/>
          <a:chOff x="0" y="0"/>
          <a:chExt cx="0" cy="0"/>
        </a:xfrm>
      </p:grpSpPr>
      <p:cxnSp>
        <p:nvCxnSpPr>
          <p:cNvPr id="210" name="Google Shape;210;p30"/>
          <p:cNvCxnSpPr/>
          <p:nvPr/>
        </p:nvCxnSpPr>
        <p:spPr>
          <a:xfrm>
            <a:off x="3319463" y="496888"/>
            <a:ext cx="5367300" cy="0"/>
          </a:xfrm>
          <a:prstGeom prst="straightConnector1">
            <a:avLst/>
          </a:prstGeom>
          <a:noFill/>
          <a:ln w="19050" cap="flat" cmpd="sng">
            <a:solidFill>
              <a:schemeClr val="dk1"/>
            </a:solidFill>
            <a:prstDash val="solid"/>
            <a:round/>
            <a:headEnd type="none" w="sm" len="sm"/>
            <a:tailEnd type="none" w="sm" len="sm"/>
          </a:ln>
        </p:spPr>
      </p:cxnSp>
      <p:sp>
        <p:nvSpPr>
          <p:cNvPr id="211" name="Google Shape;211;p30"/>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SzPts val="5000"/>
              <a:buFont typeface="Roboto Medium"/>
              <a:buNone/>
              <a:defRPr sz="5000" b="0">
                <a:latin typeface="Roboto Medium"/>
                <a:ea typeface="Roboto Medium"/>
                <a:cs typeface="Roboto Medium"/>
                <a:sym typeface="Roboto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212" name="Google Shape;212;p30"/>
          <p:cNvSpPr txBox="1">
            <a:spLocks noGrp="1"/>
          </p:cNvSpPr>
          <p:nvPr>
            <p:ph type="body" idx="1"/>
          </p:nvPr>
        </p:nvSpPr>
        <p:spPr>
          <a:xfrm>
            <a:off x="3319271" y="660300"/>
            <a:ext cx="5367600" cy="463200"/>
          </a:xfrm>
          <a:prstGeom prst="rect">
            <a:avLst/>
          </a:prstGeom>
          <a:noFill/>
          <a:ln>
            <a:noFill/>
          </a:ln>
        </p:spPr>
        <p:txBody>
          <a:bodyPr spcFirstLastPara="1" wrap="square" lIns="0" tIns="45700" rIns="0" bIns="0" anchor="t" anchorCtr="0">
            <a:noAutofit/>
          </a:bodyPr>
          <a:lstStyle>
            <a:lvl1pPr marL="457200" lvl="0" indent="-228600" algn="l" rtl="0">
              <a:lnSpc>
                <a:spcPct val="85000"/>
              </a:lnSpc>
              <a:spcBef>
                <a:spcPts val="280"/>
              </a:spcBef>
              <a:spcAft>
                <a:spcPts val="0"/>
              </a:spcAft>
              <a:buSzPts val="1400"/>
              <a:buNone/>
              <a:defRPr b="1"/>
            </a:lvl1pPr>
            <a:lvl2pPr marL="914400" lvl="1" indent="-228600" algn="l" rtl="0">
              <a:lnSpc>
                <a:spcPct val="85000"/>
              </a:lnSpc>
              <a:spcBef>
                <a:spcPts val="800"/>
              </a:spcBef>
              <a:spcAft>
                <a:spcPts val="0"/>
              </a:spcAft>
              <a:buSzPts val="1400"/>
              <a:buNone/>
              <a:defRPr/>
            </a:lvl2pPr>
            <a:lvl3pPr marL="1371600" lvl="2" indent="-228600" algn="l" rtl="0">
              <a:lnSpc>
                <a:spcPct val="85000"/>
              </a:lnSpc>
              <a:spcBef>
                <a:spcPts val="360"/>
              </a:spcBef>
              <a:spcAft>
                <a:spcPts val="0"/>
              </a:spcAft>
              <a:buSzPts val="1400"/>
              <a:buNone/>
              <a:defRPr/>
            </a:lvl3pPr>
            <a:lvl4pPr marL="1828800" lvl="3" indent="-228600" algn="l" rtl="0">
              <a:lnSpc>
                <a:spcPct val="85000"/>
              </a:lnSpc>
              <a:spcBef>
                <a:spcPts val="360"/>
              </a:spcBef>
              <a:spcAft>
                <a:spcPts val="0"/>
              </a:spcAft>
              <a:buSzPts val="1400"/>
              <a:buNone/>
              <a:defRPr/>
            </a:lvl4pPr>
            <a:lvl5pPr marL="2286000" lvl="4" indent="-228600" algn="l" rtl="0">
              <a:lnSpc>
                <a:spcPct val="85000"/>
              </a:lnSpc>
              <a:spcBef>
                <a:spcPts val="360"/>
              </a:spcBef>
              <a:spcAft>
                <a:spcPts val="0"/>
              </a:spcAft>
              <a:buSzPts val="1400"/>
              <a:buNone/>
              <a:defRPr/>
            </a:lvl5pPr>
            <a:lvl6pPr marL="2743200" lvl="5" indent="-342900" algn="l" rtl="0">
              <a:spcBef>
                <a:spcPts val="360"/>
              </a:spcBef>
              <a:spcAft>
                <a:spcPts val="0"/>
              </a:spcAft>
              <a:buSzPts val="1800"/>
              <a:buChar char="•"/>
              <a:defRPr/>
            </a:lvl6pPr>
            <a:lvl7pPr marL="3200400" lvl="6" indent="-342900" algn="l" rtl="0">
              <a:spcBef>
                <a:spcPts val="360"/>
              </a:spcBef>
              <a:spcAft>
                <a:spcPts val="0"/>
              </a:spcAft>
              <a:buSzPts val="1800"/>
              <a:buChar char="•"/>
              <a:defRPr/>
            </a:lvl7pPr>
            <a:lvl8pPr marL="3657600" lvl="7" indent="-342900" algn="l" rtl="0">
              <a:spcBef>
                <a:spcPts val="360"/>
              </a:spcBef>
              <a:spcAft>
                <a:spcPts val="0"/>
              </a:spcAft>
              <a:buSzPts val="1800"/>
              <a:buChar char="•"/>
              <a:defRPr/>
            </a:lvl8pPr>
            <a:lvl9pPr marL="4114800" lvl="8" indent="-342900" algn="l" rtl="0">
              <a:spcBef>
                <a:spcPts val="360"/>
              </a:spcBef>
              <a:spcAft>
                <a:spcPts val="0"/>
              </a:spcAft>
              <a:buSzPts val="1800"/>
              <a:buChar char="•"/>
              <a:defRPr/>
            </a:lvl9pPr>
          </a:lstStyle>
          <a:p>
            <a:endParaRPr/>
          </a:p>
        </p:txBody>
      </p:sp>
      <p:sp>
        <p:nvSpPr>
          <p:cNvPr id="213" name="Google Shape;213;p30"/>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a:solidFill>
                  <a:schemeClr val="dk1"/>
                </a:solidFill>
              </a:defRPr>
            </a:lvl1pPr>
            <a:lvl2pPr marL="0" marR="0" lvl="1" indent="0" algn="r" rtl="0">
              <a:spcBef>
                <a:spcPts val="0"/>
              </a:spcBef>
              <a:spcAft>
                <a:spcPts val="0"/>
              </a:spcAft>
              <a:buNone/>
              <a:defRPr sz="700">
                <a:solidFill>
                  <a:schemeClr val="dk1"/>
                </a:solidFill>
              </a:defRPr>
            </a:lvl2pPr>
            <a:lvl3pPr marL="0" marR="0" lvl="2" indent="0" algn="r" rtl="0">
              <a:spcBef>
                <a:spcPts val="0"/>
              </a:spcBef>
              <a:spcAft>
                <a:spcPts val="0"/>
              </a:spcAft>
              <a:buNone/>
              <a:defRPr sz="700">
                <a:solidFill>
                  <a:schemeClr val="dk1"/>
                </a:solidFill>
              </a:defRPr>
            </a:lvl3pPr>
            <a:lvl4pPr marL="0" marR="0" lvl="3" indent="0" algn="r" rtl="0">
              <a:spcBef>
                <a:spcPts val="0"/>
              </a:spcBef>
              <a:spcAft>
                <a:spcPts val="0"/>
              </a:spcAft>
              <a:buNone/>
              <a:defRPr sz="700">
                <a:solidFill>
                  <a:schemeClr val="dk1"/>
                </a:solidFill>
              </a:defRPr>
            </a:lvl4pPr>
            <a:lvl5pPr marL="0" marR="0" lvl="4" indent="0" algn="r" rtl="0">
              <a:spcBef>
                <a:spcPts val="0"/>
              </a:spcBef>
              <a:spcAft>
                <a:spcPts val="0"/>
              </a:spcAft>
              <a:buNone/>
              <a:defRPr sz="700">
                <a:solidFill>
                  <a:schemeClr val="dk1"/>
                </a:solidFill>
              </a:defRPr>
            </a:lvl5pPr>
            <a:lvl6pPr marL="0" marR="0" lvl="5" indent="0" algn="r" rtl="0">
              <a:spcBef>
                <a:spcPts val="0"/>
              </a:spcBef>
              <a:spcAft>
                <a:spcPts val="0"/>
              </a:spcAft>
              <a:buNone/>
              <a:defRPr sz="700">
                <a:solidFill>
                  <a:schemeClr val="dk1"/>
                </a:solidFill>
              </a:defRPr>
            </a:lvl6pPr>
            <a:lvl7pPr marL="0" marR="0" lvl="6" indent="0" algn="r" rtl="0">
              <a:spcBef>
                <a:spcPts val="0"/>
              </a:spcBef>
              <a:spcAft>
                <a:spcPts val="0"/>
              </a:spcAft>
              <a:buNone/>
              <a:defRPr sz="700">
                <a:solidFill>
                  <a:schemeClr val="dk1"/>
                </a:solidFill>
              </a:defRPr>
            </a:lvl7pPr>
            <a:lvl8pPr marL="0" marR="0" lvl="7" indent="0" algn="r" rtl="0">
              <a:spcBef>
                <a:spcPts val="0"/>
              </a:spcBef>
              <a:spcAft>
                <a:spcPts val="0"/>
              </a:spcAft>
              <a:buNone/>
              <a:defRPr sz="700">
                <a:solidFill>
                  <a:schemeClr val="dk1"/>
                </a:solidFill>
              </a:defRPr>
            </a:lvl8pPr>
            <a:lvl9pPr marL="0" marR="0" lvl="8" indent="0" algn="r" rtl="0">
              <a:spcBef>
                <a:spcPts val="0"/>
              </a:spcBef>
              <a:spcAft>
                <a:spcPts val="0"/>
              </a:spcAft>
              <a:buNone/>
              <a:defRPr sz="7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pic>
        <p:nvPicPr>
          <p:cNvPr id="214" name="Google Shape;214;p30"/>
          <p:cNvPicPr preferRelativeResize="0"/>
          <p:nvPr/>
        </p:nvPicPr>
        <p:blipFill rotWithShape="1">
          <a:blip r:embed="rId2">
            <a:alphaModFix/>
          </a:blip>
          <a:srcRect b="10"/>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Agenda 1">
  <p:cSld name="1_Agenda 1">
    <p:bg>
      <p:bgPr>
        <a:solidFill>
          <a:schemeClr val="dk1"/>
        </a:solidFill>
        <a:effectLst/>
      </p:bgPr>
    </p:bg>
    <p:spTree>
      <p:nvGrpSpPr>
        <p:cNvPr id="1" name="Shape 29"/>
        <p:cNvGrpSpPr/>
        <p:nvPr/>
      </p:nvGrpSpPr>
      <p:grpSpPr>
        <a:xfrm>
          <a:off x="0" y="0"/>
          <a:ext cx="0" cy="0"/>
          <a:chOff x="0" y="0"/>
          <a:chExt cx="0" cy="0"/>
        </a:xfrm>
      </p:grpSpPr>
      <p:sp>
        <p:nvSpPr>
          <p:cNvPr id="30" name="Google Shape;30;p4"/>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31" name="Google Shape;31;p4"/>
          <p:cNvSpPr txBox="1">
            <a:spLocks noGrp="1"/>
          </p:cNvSpPr>
          <p:nvPr>
            <p:ph type="title"/>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b="0">
                <a:solidFill>
                  <a:schemeClr val="lt1"/>
                </a:solidFill>
                <a:latin typeface="Roboto Medium"/>
                <a:ea typeface="Roboto Medium"/>
                <a:cs typeface="Roboto Medium"/>
                <a:sym typeface="Roboto Medium"/>
              </a:defRPr>
            </a:lvl2pPr>
            <a:lvl3pPr lvl="2" rtl="0">
              <a:spcBef>
                <a:spcPts val="0"/>
              </a:spcBef>
              <a:spcAft>
                <a:spcPts val="0"/>
              </a:spcAft>
              <a:buNone/>
              <a:defRPr b="0">
                <a:solidFill>
                  <a:schemeClr val="lt1"/>
                </a:solidFill>
                <a:latin typeface="Roboto Medium"/>
                <a:ea typeface="Roboto Medium"/>
                <a:cs typeface="Roboto Medium"/>
                <a:sym typeface="Roboto Medium"/>
              </a:defRPr>
            </a:lvl3pPr>
            <a:lvl4pPr lvl="3" rtl="0">
              <a:spcBef>
                <a:spcPts val="0"/>
              </a:spcBef>
              <a:spcAft>
                <a:spcPts val="0"/>
              </a:spcAft>
              <a:buNone/>
              <a:defRPr b="0">
                <a:solidFill>
                  <a:schemeClr val="lt1"/>
                </a:solidFill>
                <a:latin typeface="Roboto Medium"/>
                <a:ea typeface="Roboto Medium"/>
                <a:cs typeface="Roboto Medium"/>
                <a:sym typeface="Roboto Medium"/>
              </a:defRPr>
            </a:lvl4pPr>
            <a:lvl5pPr lvl="4" rtl="0">
              <a:spcBef>
                <a:spcPts val="0"/>
              </a:spcBef>
              <a:spcAft>
                <a:spcPts val="0"/>
              </a:spcAft>
              <a:buNone/>
              <a:defRPr b="0">
                <a:solidFill>
                  <a:schemeClr val="lt1"/>
                </a:solidFill>
                <a:latin typeface="Roboto Medium"/>
                <a:ea typeface="Roboto Medium"/>
                <a:cs typeface="Roboto Medium"/>
                <a:sym typeface="Roboto Medium"/>
              </a:defRPr>
            </a:lvl5pPr>
            <a:lvl6pPr lvl="5" rtl="0">
              <a:spcBef>
                <a:spcPts val="0"/>
              </a:spcBef>
              <a:spcAft>
                <a:spcPts val="0"/>
              </a:spcAft>
              <a:buNone/>
              <a:defRPr b="0">
                <a:solidFill>
                  <a:schemeClr val="lt1"/>
                </a:solidFill>
                <a:latin typeface="Roboto Medium"/>
                <a:ea typeface="Roboto Medium"/>
                <a:cs typeface="Roboto Medium"/>
                <a:sym typeface="Roboto Medium"/>
              </a:defRPr>
            </a:lvl6pPr>
            <a:lvl7pPr lvl="6" rtl="0">
              <a:spcBef>
                <a:spcPts val="0"/>
              </a:spcBef>
              <a:spcAft>
                <a:spcPts val="0"/>
              </a:spcAft>
              <a:buNone/>
              <a:defRPr b="0">
                <a:solidFill>
                  <a:schemeClr val="lt1"/>
                </a:solidFill>
                <a:latin typeface="Roboto Medium"/>
                <a:ea typeface="Roboto Medium"/>
                <a:cs typeface="Roboto Medium"/>
                <a:sym typeface="Roboto Medium"/>
              </a:defRPr>
            </a:lvl7pPr>
            <a:lvl8pPr lvl="7" rtl="0">
              <a:spcBef>
                <a:spcPts val="0"/>
              </a:spcBef>
              <a:spcAft>
                <a:spcPts val="0"/>
              </a:spcAft>
              <a:buNone/>
              <a:defRPr b="0">
                <a:solidFill>
                  <a:schemeClr val="lt1"/>
                </a:solidFill>
                <a:latin typeface="Roboto Medium"/>
                <a:ea typeface="Roboto Medium"/>
                <a:cs typeface="Roboto Medium"/>
                <a:sym typeface="Roboto Medium"/>
              </a:defRPr>
            </a:lvl8pPr>
            <a:lvl9pPr lvl="8" rtl="0">
              <a:spcBef>
                <a:spcPts val="0"/>
              </a:spcBef>
              <a:spcAft>
                <a:spcPts val="0"/>
              </a:spcAft>
              <a:buNone/>
              <a:defRPr b="0">
                <a:solidFill>
                  <a:schemeClr val="lt1"/>
                </a:solidFill>
                <a:latin typeface="Roboto Medium"/>
                <a:ea typeface="Roboto Medium"/>
                <a:cs typeface="Roboto Medium"/>
                <a:sym typeface="Roboto Medium"/>
              </a:defRPr>
            </a:lvl9pPr>
          </a:lstStyle>
          <a:p>
            <a:endParaRPr/>
          </a:p>
        </p:txBody>
      </p:sp>
      <p:cxnSp>
        <p:nvCxnSpPr>
          <p:cNvPr id="32" name="Google Shape;32;p4"/>
          <p:cNvCxnSpPr/>
          <p:nvPr/>
        </p:nvCxnSpPr>
        <p:spPr>
          <a:xfrm>
            <a:off x="3319463" y="496888"/>
            <a:ext cx="5367300" cy="0"/>
          </a:xfrm>
          <a:prstGeom prst="straightConnector1">
            <a:avLst/>
          </a:prstGeom>
          <a:noFill/>
          <a:ln w="19050" cap="flat" cmpd="sng">
            <a:solidFill>
              <a:schemeClr val="dk2"/>
            </a:solidFill>
            <a:prstDash val="solid"/>
            <a:round/>
            <a:headEnd type="none" w="sm" len="sm"/>
            <a:tailEnd type="none" w="sm" len="sm"/>
          </a:ln>
        </p:spPr>
      </p:cxnSp>
      <p:sp>
        <p:nvSpPr>
          <p:cNvPr id="33" name="Google Shape;33;p4"/>
          <p:cNvSpPr/>
          <p:nvPr/>
        </p:nvSpPr>
        <p:spPr>
          <a:xfrm>
            <a:off x="508050"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Medium"/>
                <a:ea typeface="Crimson Pro Medium"/>
                <a:cs typeface="Crimson Pro Medium"/>
                <a:sym typeface="Crimson Pro Medium"/>
              </a:rPr>
              <a:t>Proprietary and Confidential — Not for distribution.</a:t>
            </a:r>
            <a:endParaRPr sz="700">
              <a:solidFill>
                <a:schemeClr val="lt2"/>
              </a:solidFill>
              <a:latin typeface="Crimson Pro Medium"/>
              <a:ea typeface="Crimson Pro Medium"/>
              <a:cs typeface="Crimson Pro Medium"/>
              <a:sym typeface="Crimson Pro Medium"/>
            </a:endParaRPr>
          </a:p>
        </p:txBody>
      </p:sp>
      <p:sp>
        <p:nvSpPr>
          <p:cNvPr id="34" name="Google Shape;34;p4"/>
          <p:cNvSpPr txBox="1">
            <a:spLocks noGrp="1"/>
          </p:cNvSpPr>
          <p:nvPr>
            <p:ph type="title" idx="2"/>
          </p:nvPr>
        </p:nvSpPr>
        <p:spPr>
          <a:xfrm>
            <a:off x="3328625" y="1613725"/>
            <a:ext cx="5349000" cy="2464200"/>
          </a:xfrm>
          <a:prstGeom prst="rect">
            <a:avLst/>
          </a:prstGeom>
        </p:spPr>
        <p:txBody>
          <a:bodyPr spcFirstLastPara="1" wrap="square" lIns="0" tIns="45700" rIns="0" bIns="0" anchor="t" anchorCtr="0">
            <a:noAutofit/>
          </a:bodyPr>
          <a:lstStyle>
            <a:lvl1pPr lvl="0">
              <a:lnSpc>
                <a:spcPct val="200000"/>
              </a:lnSpc>
              <a:spcBef>
                <a:spcPts val="0"/>
              </a:spcBef>
              <a:spcAft>
                <a:spcPts val="0"/>
              </a:spcAft>
              <a:buNone/>
              <a:defRPr sz="2000">
                <a:solidFill>
                  <a:schemeClr val="dk2"/>
                </a:solidFill>
              </a:defRPr>
            </a:lvl1pPr>
            <a:lvl2pPr lvl="1">
              <a:spcBef>
                <a:spcPts val="0"/>
              </a:spcBef>
              <a:spcAft>
                <a:spcPts val="0"/>
              </a:spcAft>
              <a:buNone/>
              <a:defRPr sz="5000"/>
            </a:lvl2pPr>
            <a:lvl3pPr lvl="2">
              <a:spcBef>
                <a:spcPts val="0"/>
              </a:spcBef>
              <a:spcAft>
                <a:spcPts val="0"/>
              </a:spcAft>
              <a:buNone/>
              <a:defRPr sz="5000"/>
            </a:lvl3pPr>
            <a:lvl4pPr lvl="3">
              <a:spcBef>
                <a:spcPts val="0"/>
              </a:spcBef>
              <a:spcAft>
                <a:spcPts val="0"/>
              </a:spcAft>
              <a:buNone/>
              <a:defRPr sz="5000"/>
            </a:lvl4pPr>
            <a:lvl5pPr lvl="4">
              <a:spcBef>
                <a:spcPts val="0"/>
              </a:spcBef>
              <a:spcAft>
                <a:spcPts val="0"/>
              </a:spcAft>
              <a:buNone/>
              <a:defRPr sz="5000"/>
            </a:lvl5pPr>
            <a:lvl6pPr lvl="5">
              <a:spcBef>
                <a:spcPts val="0"/>
              </a:spcBef>
              <a:spcAft>
                <a:spcPts val="0"/>
              </a:spcAft>
              <a:buNone/>
              <a:defRPr sz="5000"/>
            </a:lvl6pPr>
            <a:lvl7pPr lvl="6">
              <a:spcBef>
                <a:spcPts val="0"/>
              </a:spcBef>
              <a:spcAft>
                <a:spcPts val="0"/>
              </a:spcAft>
              <a:buNone/>
              <a:defRPr sz="5000"/>
            </a:lvl7pPr>
            <a:lvl8pPr lvl="7">
              <a:spcBef>
                <a:spcPts val="0"/>
              </a:spcBef>
              <a:spcAft>
                <a:spcPts val="0"/>
              </a:spcAft>
              <a:buNone/>
              <a:defRPr sz="5000"/>
            </a:lvl8pPr>
            <a:lvl9pPr lvl="8">
              <a:spcBef>
                <a:spcPts val="0"/>
              </a:spcBef>
              <a:spcAft>
                <a:spcPts val="0"/>
              </a:spcAft>
              <a:buNone/>
              <a:defRPr sz="5000"/>
            </a:lvl9pPr>
          </a:lstStyle>
          <a:p>
            <a:endParaRPr/>
          </a:p>
        </p:txBody>
      </p:sp>
      <p:pic>
        <p:nvPicPr>
          <p:cNvPr id="35" name="Google Shape;35;p4"/>
          <p:cNvPicPr preferRelativeResize="0"/>
          <p:nvPr/>
        </p:nvPicPr>
        <p:blipFill>
          <a:blip r:embed="rId2">
            <a:alphaModFix/>
          </a:blip>
          <a:stretch>
            <a:fillRect/>
          </a:stretch>
        </p:blipFill>
        <p:spPr>
          <a:xfrm>
            <a:off x="508050" y="1642056"/>
            <a:ext cx="1066375" cy="347444"/>
          </a:xfrm>
          <a:prstGeom prst="rect">
            <a:avLst/>
          </a:prstGeom>
          <a:noFill/>
          <a:ln>
            <a:noFill/>
          </a:ln>
        </p:spPr>
      </p:pic>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_Transition - Orange">
  <p:cSld name="1_Transition - Orange">
    <p:bg>
      <p:bgPr>
        <a:solidFill>
          <a:schemeClr val="accent3"/>
        </a:solidFill>
        <a:effectLst/>
      </p:bgPr>
    </p:bg>
    <p:spTree>
      <p:nvGrpSpPr>
        <p:cNvPr id="1" name="Shape 215"/>
        <p:cNvGrpSpPr/>
        <p:nvPr/>
      </p:nvGrpSpPr>
      <p:grpSpPr>
        <a:xfrm>
          <a:off x="0" y="0"/>
          <a:ext cx="0" cy="0"/>
          <a:chOff x="0" y="0"/>
          <a:chExt cx="0" cy="0"/>
        </a:xfrm>
      </p:grpSpPr>
      <p:cxnSp>
        <p:nvCxnSpPr>
          <p:cNvPr id="216" name="Google Shape;216;p31"/>
          <p:cNvCxnSpPr/>
          <p:nvPr/>
        </p:nvCxnSpPr>
        <p:spPr>
          <a:xfrm>
            <a:off x="3319463" y="496888"/>
            <a:ext cx="5367300" cy="0"/>
          </a:xfrm>
          <a:prstGeom prst="straightConnector1">
            <a:avLst/>
          </a:prstGeom>
          <a:noFill/>
          <a:ln w="19050" cap="flat" cmpd="sng">
            <a:solidFill>
              <a:schemeClr val="dk1"/>
            </a:solidFill>
            <a:prstDash val="solid"/>
            <a:round/>
            <a:headEnd type="none" w="sm" len="sm"/>
            <a:tailEnd type="none" w="sm" len="sm"/>
          </a:ln>
        </p:spPr>
      </p:cxnSp>
      <p:sp>
        <p:nvSpPr>
          <p:cNvPr id="217" name="Google Shape;217;p31"/>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SzPts val="5000"/>
              <a:buFont typeface="Roboto Medium"/>
              <a:buNone/>
              <a:defRPr sz="5000" b="0">
                <a:latin typeface="Roboto Medium"/>
                <a:ea typeface="Roboto Medium"/>
                <a:cs typeface="Roboto Medium"/>
                <a:sym typeface="Roboto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218" name="Google Shape;218;p31"/>
          <p:cNvSpPr txBox="1">
            <a:spLocks noGrp="1"/>
          </p:cNvSpPr>
          <p:nvPr>
            <p:ph type="body" idx="1"/>
          </p:nvPr>
        </p:nvSpPr>
        <p:spPr>
          <a:xfrm>
            <a:off x="3319271" y="660300"/>
            <a:ext cx="5367600" cy="463200"/>
          </a:xfrm>
          <a:prstGeom prst="rect">
            <a:avLst/>
          </a:prstGeom>
          <a:noFill/>
          <a:ln>
            <a:noFill/>
          </a:ln>
        </p:spPr>
        <p:txBody>
          <a:bodyPr spcFirstLastPara="1" wrap="square" lIns="0" tIns="45700" rIns="0" bIns="0" anchor="t" anchorCtr="0">
            <a:noAutofit/>
          </a:bodyPr>
          <a:lstStyle>
            <a:lvl1pPr marL="457200" lvl="0" indent="-228600" algn="l" rtl="0">
              <a:lnSpc>
                <a:spcPct val="85000"/>
              </a:lnSpc>
              <a:spcBef>
                <a:spcPts val="280"/>
              </a:spcBef>
              <a:spcAft>
                <a:spcPts val="0"/>
              </a:spcAft>
              <a:buSzPts val="1400"/>
              <a:buNone/>
              <a:defRPr b="1"/>
            </a:lvl1pPr>
            <a:lvl2pPr marL="914400" lvl="1" indent="-228600" algn="l" rtl="0">
              <a:lnSpc>
                <a:spcPct val="85000"/>
              </a:lnSpc>
              <a:spcBef>
                <a:spcPts val="800"/>
              </a:spcBef>
              <a:spcAft>
                <a:spcPts val="0"/>
              </a:spcAft>
              <a:buSzPts val="1400"/>
              <a:buNone/>
              <a:defRPr/>
            </a:lvl2pPr>
            <a:lvl3pPr marL="1371600" lvl="2" indent="-228600" algn="l" rtl="0">
              <a:lnSpc>
                <a:spcPct val="85000"/>
              </a:lnSpc>
              <a:spcBef>
                <a:spcPts val="360"/>
              </a:spcBef>
              <a:spcAft>
                <a:spcPts val="0"/>
              </a:spcAft>
              <a:buSzPts val="1400"/>
              <a:buNone/>
              <a:defRPr/>
            </a:lvl3pPr>
            <a:lvl4pPr marL="1828800" lvl="3" indent="-228600" algn="l" rtl="0">
              <a:lnSpc>
                <a:spcPct val="85000"/>
              </a:lnSpc>
              <a:spcBef>
                <a:spcPts val="360"/>
              </a:spcBef>
              <a:spcAft>
                <a:spcPts val="0"/>
              </a:spcAft>
              <a:buSzPts val="1400"/>
              <a:buNone/>
              <a:defRPr/>
            </a:lvl4pPr>
            <a:lvl5pPr marL="2286000" lvl="4" indent="-228600" algn="l" rtl="0">
              <a:lnSpc>
                <a:spcPct val="85000"/>
              </a:lnSpc>
              <a:spcBef>
                <a:spcPts val="360"/>
              </a:spcBef>
              <a:spcAft>
                <a:spcPts val="0"/>
              </a:spcAft>
              <a:buSzPts val="1400"/>
              <a:buNone/>
              <a:defRPr/>
            </a:lvl5pPr>
            <a:lvl6pPr marL="2743200" lvl="5" indent="-342900" algn="l" rtl="0">
              <a:spcBef>
                <a:spcPts val="360"/>
              </a:spcBef>
              <a:spcAft>
                <a:spcPts val="0"/>
              </a:spcAft>
              <a:buSzPts val="1800"/>
              <a:buChar char="•"/>
              <a:defRPr/>
            </a:lvl6pPr>
            <a:lvl7pPr marL="3200400" lvl="6" indent="-342900" algn="l" rtl="0">
              <a:spcBef>
                <a:spcPts val="360"/>
              </a:spcBef>
              <a:spcAft>
                <a:spcPts val="0"/>
              </a:spcAft>
              <a:buSzPts val="1800"/>
              <a:buChar char="•"/>
              <a:defRPr/>
            </a:lvl7pPr>
            <a:lvl8pPr marL="3657600" lvl="7" indent="-342900" algn="l" rtl="0">
              <a:spcBef>
                <a:spcPts val="360"/>
              </a:spcBef>
              <a:spcAft>
                <a:spcPts val="0"/>
              </a:spcAft>
              <a:buSzPts val="1800"/>
              <a:buChar char="•"/>
              <a:defRPr/>
            </a:lvl8pPr>
            <a:lvl9pPr marL="4114800" lvl="8" indent="-342900" algn="l" rtl="0">
              <a:spcBef>
                <a:spcPts val="360"/>
              </a:spcBef>
              <a:spcAft>
                <a:spcPts val="0"/>
              </a:spcAft>
              <a:buSzPts val="1800"/>
              <a:buChar char="•"/>
              <a:defRPr/>
            </a:lvl9pPr>
          </a:lstStyle>
          <a:p>
            <a:endParaRPr/>
          </a:p>
        </p:txBody>
      </p:sp>
      <p:sp>
        <p:nvSpPr>
          <p:cNvPr id="219" name="Google Shape;219;p31"/>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a:solidFill>
                  <a:schemeClr val="dk1"/>
                </a:solidFill>
              </a:defRPr>
            </a:lvl1pPr>
            <a:lvl2pPr marL="0" marR="0" lvl="1" indent="0" algn="r" rtl="0">
              <a:spcBef>
                <a:spcPts val="0"/>
              </a:spcBef>
              <a:spcAft>
                <a:spcPts val="0"/>
              </a:spcAft>
              <a:buNone/>
              <a:defRPr sz="700">
                <a:solidFill>
                  <a:schemeClr val="dk1"/>
                </a:solidFill>
              </a:defRPr>
            </a:lvl2pPr>
            <a:lvl3pPr marL="0" marR="0" lvl="2" indent="0" algn="r" rtl="0">
              <a:spcBef>
                <a:spcPts val="0"/>
              </a:spcBef>
              <a:spcAft>
                <a:spcPts val="0"/>
              </a:spcAft>
              <a:buNone/>
              <a:defRPr sz="700">
                <a:solidFill>
                  <a:schemeClr val="dk1"/>
                </a:solidFill>
              </a:defRPr>
            </a:lvl3pPr>
            <a:lvl4pPr marL="0" marR="0" lvl="3" indent="0" algn="r" rtl="0">
              <a:spcBef>
                <a:spcPts val="0"/>
              </a:spcBef>
              <a:spcAft>
                <a:spcPts val="0"/>
              </a:spcAft>
              <a:buNone/>
              <a:defRPr sz="700">
                <a:solidFill>
                  <a:schemeClr val="dk1"/>
                </a:solidFill>
              </a:defRPr>
            </a:lvl4pPr>
            <a:lvl5pPr marL="0" marR="0" lvl="4" indent="0" algn="r" rtl="0">
              <a:spcBef>
                <a:spcPts val="0"/>
              </a:spcBef>
              <a:spcAft>
                <a:spcPts val="0"/>
              </a:spcAft>
              <a:buNone/>
              <a:defRPr sz="700">
                <a:solidFill>
                  <a:schemeClr val="dk1"/>
                </a:solidFill>
              </a:defRPr>
            </a:lvl5pPr>
            <a:lvl6pPr marL="0" marR="0" lvl="5" indent="0" algn="r" rtl="0">
              <a:spcBef>
                <a:spcPts val="0"/>
              </a:spcBef>
              <a:spcAft>
                <a:spcPts val="0"/>
              </a:spcAft>
              <a:buNone/>
              <a:defRPr sz="700">
                <a:solidFill>
                  <a:schemeClr val="dk1"/>
                </a:solidFill>
              </a:defRPr>
            </a:lvl6pPr>
            <a:lvl7pPr marL="0" marR="0" lvl="6" indent="0" algn="r" rtl="0">
              <a:spcBef>
                <a:spcPts val="0"/>
              </a:spcBef>
              <a:spcAft>
                <a:spcPts val="0"/>
              </a:spcAft>
              <a:buNone/>
              <a:defRPr sz="700">
                <a:solidFill>
                  <a:schemeClr val="dk1"/>
                </a:solidFill>
              </a:defRPr>
            </a:lvl7pPr>
            <a:lvl8pPr marL="0" marR="0" lvl="7" indent="0" algn="r" rtl="0">
              <a:spcBef>
                <a:spcPts val="0"/>
              </a:spcBef>
              <a:spcAft>
                <a:spcPts val="0"/>
              </a:spcAft>
              <a:buNone/>
              <a:defRPr sz="700">
                <a:solidFill>
                  <a:schemeClr val="dk1"/>
                </a:solidFill>
              </a:defRPr>
            </a:lvl8pPr>
            <a:lvl9pPr marL="0" marR="0" lvl="8" indent="0" algn="r" rtl="0">
              <a:spcBef>
                <a:spcPts val="0"/>
              </a:spcBef>
              <a:spcAft>
                <a:spcPts val="0"/>
              </a:spcAft>
              <a:buNone/>
              <a:defRPr sz="7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pic>
        <p:nvPicPr>
          <p:cNvPr id="220" name="Google Shape;220;p31"/>
          <p:cNvPicPr preferRelativeResize="0"/>
          <p:nvPr/>
        </p:nvPicPr>
        <p:blipFill rotWithShape="1">
          <a:blip r:embed="rId2">
            <a:alphaModFix/>
          </a:blip>
          <a:srcRect b="10"/>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2_Transition - Teal">
  <p:cSld name="2_Transition - Teal">
    <p:bg>
      <p:bgPr>
        <a:solidFill>
          <a:schemeClr val="accent5"/>
        </a:solidFill>
        <a:effectLst/>
      </p:bgPr>
    </p:bg>
    <p:spTree>
      <p:nvGrpSpPr>
        <p:cNvPr id="1" name="Shape 221"/>
        <p:cNvGrpSpPr/>
        <p:nvPr/>
      </p:nvGrpSpPr>
      <p:grpSpPr>
        <a:xfrm>
          <a:off x="0" y="0"/>
          <a:ext cx="0" cy="0"/>
          <a:chOff x="0" y="0"/>
          <a:chExt cx="0" cy="0"/>
        </a:xfrm>
      </p:grpSpPr>
      <p:cxnSp>
        <p:nvCxnSpPr>
          <p:cNvPr id="222" name="Google Shape;222;p32"/>
          <p:cNvCxnSpPr/>
          <p:nvPr/>
        </p:nvCxnSpPr>
        <p:spPr>
          <a:xfrm>
            <a:off x="3319463" y="496888"/>
            <a:ext cx="5367300" cy="0"/>
          </a:xfrm>
          <a:prstGeom prst="straightConnector1">
            <a:avLst/>
          </a:prstGeom>
          <a:noFill/>
          <a:ln w="19050" cap="flat" cmpd="sng">
            <a:solidFill>
              <a:srgbClr val="FFFFFF"/>
            </a:solidFill>
            <a:prstDash val="solid"/>
            <a:round/>
            <a:headEnd type="none" w="sm" len="sm"/>
            <a:tailEnd type="none" w="sm" len="sm"/>
          </a:ln>
        </p:spPr>
      </p:cxnSp>
      <p:sp>
        <p:nvSpPr>
          <p:cNvPr id="223" name="Google Shape;223;p32"/>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1pPr>
            <a:lvl2pPr lvl="1"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2pPr>
            <a:lvl3pPr lvl="2"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3pPr>
            <a:lvl4pPr lvl="3"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4pPr>
            <a:lvl5pPr lvl="4"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5pPr>
            <a:lvl6pPr lvl="5"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6pPr>
            <a:lvl7pPr lvl="6"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7pPr>
            <a:lvl8pPr lvl="7"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8pPr>
            <a:lvl9pPr lvl="8" algn="l" rtl="0">
              <a:lnSpc>
                <a:spcPct val="85000"/>
              </a:lnSpc>
              <a:spcBef>
                <a:spcPts val="0"/>
              </a:spcBef>
              <a:spcAft>
                <a:spcPts val="0"/>
              </a:spcAft>
              <a:buClr>
                <a:srgbClr val="FFFFFF"/>
              </a:buClr>
              <a:buSzPts val="5000"/>
              <a:buFont typeface="Roboto Medium"/>
              <a:buNone/>
              <a:defRPr sz="5000" b="0">
                <a:solidFill>
                  <a:srgbClr val="FFFFFF"/>
                </a:solidFill>
                <a:latin typeface="Roboto Medium"/>
                <a:ea typeface="Roboto Medium"/>
                <a:cs typeface="Roboto Medium"/>
                <a:sym typeface="Roboto Medium"/>
              </a:defRPr>
            </a:lvl9pPr>
          </a:lstStyle>
          <a:p>
            <a:endParaRPr/>
          </a:p>
        </p:txBody>
      </p:sp>
      <p:sp>
        <p:nvSpPr>
          <p:cNvPr id="224" name="Google Shape;224;p32"/>
          <p:cNvSpPr txBox="1">
            <a:spLocks noGrp="1"/>
          </p:cNvSpPr>
          <p:nvPr>
            <p:ph type="body" idx="1"/>
          </p:nvPr>
        </p:nvSpPr>
        <p:spPr>
          <a:xfrm>
            <a:off x="3319271" y="660300"/>
            <a:ext cx="5367600" cy="463200"/>
          </a:xfrm>
          <a:prstGeom prst="rect">
            <a:avLst/>
          </a:prstGeom>
          <a:noFill/>
          <a:ln>
            <a:noFill/>
          </a:ln>
        </p:spPr>
        <p:txBody>
          <a:bodyPr spcFirstLastPara="1" wrap="square" lIns="0" tIns="45700" rIns="0" bIns="0" anchor="t" anchorCtr="0">
            <a:noAutofit/>
          </a:bodyPr>
          <a:lstStyle>
            <a:lvl1pPr marL="457200" lvl="0" indent="-228600" algn="l" rtl="0">
              <a:lnSpc>
                <a:spcPct val="85000"/>
              </a:lnSpc>
              <a:spcBef>
                <a:spcPts val="280"/>
              </a:spcBef>
              <a:spcAft>
                <a:spcPts val="0"/>
              </a:spcAft>
              <a:buClr>
                <a:srgbClr val="FFFFFF"/>
              </a:buClr>
              <a:buSzPts val="1400"/>
              <a:buNone/>
              <a:defRPr b="1">
                <a:solidFill>
                  <a:srgbClr val="FFFFFF"/>
                </a:solidFill>
              </a:defRPr>
            </a:lvl1pPr>
            <a:lvl2pPr marL="914400" lvl="1" indent="-228600" algn="l" rtl="0">
              <a:lnSpc>
                <a:spcPct val="85000"/>
              </a:lnSpc>
              <a:spcBef>
                <a:spcPts val="800"/>
              </a:spcBef>
              <a:spcAft>
                <a:spcPts val="0"/>
              </a:spcAft>
              <a:buClr>
                <a:srgbClr val="FFFFFF"/>
              </a:buClr>
              <a:buSzPts val="1400"/>
              <a:buNone/>
              <a:defRPr>
                <a:solidFill>
                  <a:srgbClr val="FFFFFF"/>
                </a:solidFill>
              </a:defRPr>
            </a:lvl2pPr>
            <a:lvl3pPr marL="1371600" lvl="2" indent="-228600" algn="l" rtl="0">
              <a:lnSpc>
                <a:spcPct val="85000"/>
              </a:lnSpc>
              <a:spcBef>
                <a:spcPts val="360"/>
              </a:spcBef>
              <a:spcAft>
                <a:spcPts val="0"/>
              </a:spcAft>
              <a:buClr>
                <a:srgbClr val="FFFFFF"/>
              </a:buClr>
              <a:buSzPts val="1400"/>
              <a:buNone/>
              <a:defRPr>
                <a:solidFill>
                  <a:srgbClr val="FFFFFF"/>
                </a:solidFill>
              </a:defRPr>
            </a:lvl3pPr>
            <a:lvl4pPr marL="1828800" lvl="3" indent="-228600" algn="l" rtl="0">
              <a:lnSpc>
                <a:spcPct val="85000"/>
              </a:lnSpc>
              <a:spcBef>
                <a:spcPts val="360"/>
              </a:spcBef>
              <a:spcAft>
                <a:spcPts val="0"/>
              </a:spcAft>
              <a:buClr>
                <a:srgbClr val="FFFFFF"/>
              </a:buClr>
              <a:buSzPts val="1400"/>
              <a:buNone/>
              <a:defRPr>
                <a:solidFill>
                  <a:srgbClr val="FFFFFF"/>
                </a:solidFill>
              </a:defRPr>
            </a:lvl4pPr>
            <a:lvl5pPr marL="2286000" lvl="4" indent="-228600" algn="l" rtl="0">
              <a:lnSpc>
                <a:spcPct val="85000"/>
              </a:lnSpc>
              <a:spcBef>
                <a:spcPts val="360"/>
              </a:spcBef>
              <a:spcAft>
                <a:spcPts val="0"/>
              </a:spcAft>
              <a:buClr>
                <a:srgbClr val="FFFFFF"/>
              </a:buClr>
              <a:buSzPts val="1400"/>
              <a:buNone/>
              <a:defRPr>
                <a:solidFill>
                  <a:srgbClr val="FFFFFF"/>
                </a:solidFill>
              </a:defRPr>
            </a:lvl5pPr>
            <a:lvl6pPr marL="2743200" lvl="5" indent="-342900" algn="l" rtl="0">
              <a:spcBef>
                <a:spcPts val="360"/>
              </a:spcBef>
              <a:spcAft>
                <a:spcPts val="0"/>
              </a:spcAft>
              <a:buClr>
                <a:srgbClr val="FFFFFF"/>
              </a:buClr>
              <a:buSzPts val="1800"/>
              <a:buChar char="•"/>
              <a:defRPr>
                <a:solidFill>
                  <a:srgbClr val="FFFFFF"/>
                </a:solidFill>
              </a:defRPr>
            </a:lvl6pPr>
            <a:lvl7pPr marL="3200400" lvl="6" indent="-342900" algn="l" rtl="0">
              <a:spcBef>
                <a:spcPts val="360"/>
              </a:spcBef>
              <a:spcAft>
                <a:spcPts val="0"/>
              </a:spcAft>
              <a:buClr>
                <a:srgbClr val="FFFFFF"/>
              </a:buClr>
              <a:buSzPts val="1800"/>
              <a:buChar char="•"/>
              <a:defRPr>
                <a:solidFill>
                  <a:srgbClr val="FFFFFF"/>
                </a:solidFill>
              </a:defRPr>
            </a:lvl7pPr>
            <a:lvl8pPr marL="3657600" lvl="7" indent="-342900" algn="l" rtl="0">
              <a:spcBef>
                <a:spcPts val="360"/>
              </a:spcBef>
              <a:spcAft>
                <a:spcPts val="0"/>
              </a:spcAft>
              <a:buClr>
                <a:srgbClr val="FFFFFF"/>
              </a:buClr>
              <a:buSzPts val="1800"/>
              <a:buChar char="•"/>
              <a:defRPr>
                <a:solidFill>
                  <a:srgbClr val="FFFFFF"/>
                </a:solidFill>
              </a:defRPr>
            </a:lvl8pPr>
            <a:lvl9pPr marL="4114800" lvl="8" indent="-342900" algn="l" rtl="0">
              <a:spcBef>
                <a:spcPts val="360"/>
              </a:spcBef>
              <a:spcAft>
                <a:spcPts val="0"/>
              </a:spcAft>
              <a:buClr>
                <a:srgbClr val="FFFFFF"/>
              </a:buClr>
              <a:buSzPts val="1800"/>
              <a:buChar char="•"/>
              <a:defRPr>
                <a:solidFill>
                  <a:srgbClr val="FFFFFF"/>
                </a:solidFill>
              </a:defRPr>
            </a:lvl9pPr>
          </a:lstStyle>
          <a:p>
            <a:endParaRPr/>
          </a:p>
        </p:txBody>
      </p:sp>
      <p:sp>
        <p:nvSpPr>
          <p:cNvPr id="225" name="Google Shape;225;p32"/>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a:solidFill>
                  <a:srgbClr val="FFFFFF"/>
                </a:solidFill>
              </a:defRPr>
            </a:lvl1pPr>
            <a:lvl2pPr marL="0" marR="0" lvl="1" indent="0" algn="r" rtl="0">
              <a:spcBef>
                <a:spcPts val="0"/>
              </a:spcBef>
              <a:spcAft>
                <a:spcPts val="0"/>
              </a:spcAft>
              <a:buNone/>
              <a:defRPr sz="700">
                <a:solidFill>
                  <a:srgbClr val="FFFFFF"/>
                </a:solidFill>
              </a:defRPr>
            </a:lvl2pPr>
            <a:lvl3pPr marL="0" marR="0" lvl="2" indent="0" algn="r" rtl="0">
              <a:spcBef>
                <a:spcPts val="0"/>
              </a:spcBef>
              <a:spcAft>
                <a:spcPts val="0"/>
              </a:spcAft>
              <a:buNone/>
              <a:defRPr sz="700">
                <a:solidFill>
                  <a:srgbClr val="FFFFFF"/>
                </a:solidFill>
              </a:defRPr>
            </a:lvl3pPr>
            <a:lvl4pPr marL="0" marR="0" lvl="3" indent="0" algn="r" rtl="0">
              <a:spcBef>
                <a:spcPts val="0"/>
              </a:spcBef>
              <a:spcAft>
                <a:spcPts val="0"/>
              </a:spcAft>
              <a:buNone/>
              <a:defRPr sz="700">
                <a:solidFill>
                  <a:srgbClr val="FFFFFF"/>
                </a:solidFill>
              </a:defRPr>
            </a:lvl4pPr>
            <a:lvl5pPr marL="0" marR="0" lvl="4" indent="0" algn="r" rtl="0">
              <a:spcBef>
                <a:spcPts val="0"/>
              </a:spcBef>
              <a:spcAft>
                <a:spcPts val="0"/>
              </a:spcAft>
              <a:buNone/>
              <a:defRPr sz="700">
                <a:solidFill>
                  <a:srgbClr val="FFFFFF"/>
                </a:solidFill>
              </a:defRPr>
            </a:lvl5pPr>
            <a:lvl6pPr marL="0" marR="0" lvl="5" indent="0" algn="r" rtl="0">
              <a:spcBef>
                <a:spcPts val="0"/>
              </a:spcBef>
              <a:spcAft>
                <a:spcPts val="0"/>
              </a:spcAft>
              <a:buNone/>
              <a:defRPr sz="700">
                <a:solidFill>
                  <a:srgbClr val="FFFFFF"/>
                </a:solidFill>
              </a:defRPr>
            </a:lvl6pPr>
            <a:lvl7pPr marL="0" marR="0" lvl="6" indent="0" algn="r" rtl="0">
              <a:spcBef>
                <a:spcPts val="0"/>
              </a:spcBef>
              <a:spcAft>
                <a:spcPts val="0"/>
              </a:spcAft>
              <a:buNone/>
              <a:defRPr sz="700">
                <a:solidFill>
                  <a:srgbClr val="FFFFFF"/>
                </a:solidFill>
              </a:defRPr>
            </a:lvl7pPr>
            <a:lvl8pPr marL="0" marR="0" lvl="7" indent="0" algn="r" rtl="0">
              <a:spcBef>
                <a:spcPts val="0"/>
              </a:spcBef>
              <a:spcAft>
                <a:spcPts val="0"/>
              </a:spcAft>
              <a:buNone/>
              <a:defRPr sz="700">
                <a:solidFill>
                  <a:srgbClr val="FFFFFF"/>
                </a:solidFill>
              </a:defRPr>
            </a:lvl8pPr>
            <a:lvl9pPr marL="0" marR="0" lvl="8" indent="0" algn="r" rtl="0">
              <a:spcBef>
                <a:spcPts val="0"/>
              </a:spcBef>
              <a:spcAft>
                <a:spcPts val="0"/>
              </a:spcAft>
              <a:buNone/>
              <a:defRPr sz="700">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pic>
        <p:nvPicPr>
          <p:cNvPr id="226" name="Google Shape;226;p32"/>
          <p:cNvPicPr preferRelativeResize="0"/>
          <p:nvPr/>
        </p:nvPicPr>
        <p:blipFill rotWithShape="1">
          <a:blip r:embed="rId2">
            <a:alphaModFix/>
          </a:blip>
          <a:srcRect b="10"/>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mall title  - 1-column - Bright Blue">
  <p:cSld name="Small title">
    <p:spTree>
      <p:nvGrpSpPr>
        <p:cNvPr id="1" name="Shape 227"/>
        <p:cNvGrpSpPr/>
        <p:nvPr/>
      </p:nvGrpSpPr>
      <p:grpSpPr>
        <a:xfrm>
          <a:off x="0" y="0"/>
          <a:ext cx="0" cy="0"/>
          <a:chOff x="0" y="0"/>
          <a:chExt cx="0" cy="0"/>
        </a:xfrm>
      </p:grpSpPr>
      <p:cxnSp>
        <p:nvCxnSpPr>
          <p:cNvPr id="228" name="Google Shape;228;p33"/>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29" name="Google Shape;229;p33"/>
          <p:cNvSpPr txBox="1">
            <a:spLocks noGrp="1"/>
          </p:cNvSpPr>
          <p:nvPr>
            <p:ph type="title"/>
          </p:nvPr>
        </p:nvSpPr>
        <p:spPr>
          <a:xfrm>
            <a:off x="457200" y="643128"/>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30" name="Google Shape;230;p33"/>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31" name="Google Shape;231;p33"/>
          <p:cNvSpPr txBox="1">
            <a:spLocks noGrp="1"/>
          </p:cNvSpPr>
          <p:nvPr>
            <p:ph type="title" idx="2"/>
          </p:nvPr>
        </p:nvSpPr>
        <p:spPr>
          <a:xfrm>
            <a:off x="460925" y="1112950"/>
            <a:ext cx="37854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b="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200"/>
            </a:lvl2pPr>
            <a:lvl3pPr lvl="2" rtl="0">
              <a:spcBef>
                <a:spcPts val="0"/>
              </a:spcBef>
              <a:spcAft>
                <a:spcPts val="0"/>
              </a:spcAft>
              <a:buNone/>
              <a:defRPr sz="1200"/>
            </a:lvl3pPr>
            <a:lvl4pPr lvl="3" rtl="0">
              <a:spcBef>
                <a:spcPts val="0"/>
              </a:spcBef>
              <a:spcAft>
                <a:spcPts val="0"/>
              </a:spcAft>
              <a:buNone/>
              <a:defRPr sz="1200"/>
            </a:lvl4pPr>
            <a:lvl5pPr lvl="4" rtl="0">
              <a:spcBef>
                <a:spcPts val="0"/>
              </a:spcBef>
              <a:spcAft>
                <a:spcPts val="0"/>
              </a:spcAft>
              <a:buNone/>
              <a:defRPr sz="1200"/>
            </a:lvl5pPr>
            <a:lvl6pPr lvl="5" rtl="0">
              <a:spcBef>
                <a:spcPts val="0"/>
              </a:spcBef>
              <a:spcAft>
                <a:spcPts val="0"/>
              </a:spcAft>
              <a:buNone/>
              <a:defRPr sz="1200"/>
            </a:lvl6pPr>
            <a:lvl7pPr lvl="6" rtl="0">
              <a:spcBef>
                <a:spcPts val="0"/>
              </a:spcBef>
              <a:spcAft>
                <a:spcPts val="0"/>
              </a:spcAft>
              <a:buNone/>
              <a:defRPr sz="1200"/>
            </a:lvl7pPr>
            <a:lvl8pPr lvl="7" rtl="0">
              <a:spcBef>
                <a:spcPts val="0"/>
              </a:spcBef>
              <a:spcAft>
                <a:spcPts val="0"/>
              </a:spcAft>
              <a:buNone/>
              <a:defRPr sz="1200"/>
            </a:lvl8pPr>
            <a:lvl9pPr lvl="8" rtl="0">
              <a:spcBef>
                <a:spcPts val="0"/>
              </a:spcBef>
              <a:spcAft>
                <a:spcPts val="0"/>
              </a:spcAft>
              <a:buNone/>
              <a:defRPr sz="1200"/>
            </a:lvl9pPr>
          </a:lstStyle>
          <a:p>
            <a:endParaRPr/>
          </a:p>
        </p:txBody>
      </p:sp>
      <p:sp>
        <p:nvSpPr>
          <p:cNvPr id="232" name="Google Shape;232;p33"/>
          <p:cNvSpPr txBox="1">
            <a:spLocks noGrp="1"/>
          </p:cNvSpPr>
          <p:nvPr>
            <p:ph type="body" idx="1"/>
          </p:nvPr>
        </p:nvSpPr>
        <p:spPr>
          <a:xfrm>
            <a:off x="460925" y="1988500"/>
            <a:ext cx="8229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1pPr>
            <a:lvl2pPr marL="914400" lvl="1"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2pPr>
            <a:lvl3pPr marL="1371600" lvl="2"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3pPr>
            <a:lvl4pPr marL="1828800" lvl="3"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4pPr>
            <a:lvl5pPr marL="2286000" lvl="4"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5pPr>
            <a:lvl6pPr marL="2743200" lvl="5"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6pPr>
            <a:lvl7pPr marL="3200400" lvl="6"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7pPr>
            <a:lvl8pPr marL="3657600" lvl="7"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8pPr>
            <a:lvl9pPr marL="4114800" lvl="8"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9pPr>
          </a:lstStyle>
          <a:p>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mall title  - 1-column  Navy">
  <p:cSld name="Small title_4">
    <p:spTree>
      <p:nvGrpSpPr>
        <p:cNvPr id="1" name="Shape 233"/>
        <p:cNvGrpSpPr/>
        <p:nvPr/>
      </p:nvGrpSpPr>
      <p:grpSpPr>
        <a:xfrm>
          <a:off x="0" y="0"/>
          <a:ext cx="0" cy="0"/>
          <a:chOff x="0" y="0"/>
          <a:chExt cx="0" cy="0"/>
        </a:xfrm>
      </p:grpSpPr>
      <p:cxnSp>
        <p:nvCxnSpPr>
          <p:cNvPr id="234" name="Google Shape;234;p34"/>
          <p:cNvCxnSpPr/>
          <p:nvPr/>
        </p:nvCxnSpPr>
        <p:spPr>
          <a:xfrm>
            <a:off x="463550" y="496888"/>
            <a:ext cx="8223300" cy="0"/>
          </a:xfrm>
          <a:prstGeom prst="straightConnector1">
            <a:avLst/>
          </a:prstGeom>
          <a:noFill/>
          <a:ln w="19050" cap="flat" cmpd="sng">
            <a:solidFill>
              <a:schemeClr val="dk1"/>
            </a:solidFill>
            <a:prstDash val="solid"/>
            <a:round/>
            <a:headEnd type="none" w="sm" len="sm"/>
            <a:tailEnd type="none" w="sm" len="sm"/>
          </a:ln>
        </p:spPr>
      </p:cxnSp>
      <p:sp>
        <p:nvSpPr>
          <p:cNvPr id="235" name="Google Shape;235;p34"/>
          <p:cNvSpPr txBox="1">
            <a:spLocks noGrp="1"/>
          </p:cNvSpPr>
          <p:nvPr>
            <p:ph type="title"/>
          </p:nvPr>
        </p:nvSpPr>
        <p:spPr>
          <a:xfrm>
            <a:off x="457200" y="643128"/>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36" name="Google Shape;236;p34"/>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34"/>
          <p:cNvSpPr txBox="1">
            <a:spLocks noGrp="1"/>
          </p:cNvSpPr>
          <p:nvPr>
            <p:ph type="title" idx="2"/>
          </p:nvPr>
        </p:nvSpPr>
        <p:spPr>
          <a:xfrm>
            <a:off x="460925" y="1112950"/>
            <a:ext cx="37854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b="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200"/>
            </a:lvl2pPr>
            <a:lvl3pPr lvl="2" rtl="0">
              <a:spcBef>
                <a:spcPts val="0"/>
              </a:spcBef>
              <a:spcAft>
                <a:spcPts val="0"/>
              </a:spcAft>
              <a:buNone/>
              <a:defRPr sz="1200"/>
            </a:lvl3pPr>
            <a:lvl4pPr lvl="3" rtl="0">
              <a:spcBef>
                <a:spcPts val="0"/>
              </a:spcBef>
              <a:spcAft>
                <a:spcPts val="0"/>
              </a:spcAft>
              <a:buNone/>
              <a:defRPr sz="1200"/>
            </a:lvl4pPr>
            <a:lvl5pPr lvl="4" rtl="0">
              <a:spcBef>
                <a:spcPts val="0"/>
              </a:spcBef>
              <a:spcAft>
                <a:spcPts val="0"/>
              </a:spcAft>
              <a:buNone/>
              <a:defRPr sz="1200"/>
            </a:lvl5pPr>
            <a:lvl6pPr lvl="5" rtl="0">
              <a:spcBef>
                <a:spcPts val="0"/>
              </a:spcBef>
              <a:spcAft>
                <a:spcPts val="0"/>
              </a:spcAft>
              <a:buNone/>
              <a:defRPr sz="1200"/>
            </a:lvl6pPr>
            <a:lvl7pPr lvl="6" rtl="0">
              <a:spcBef>
                <a:spcPts val="0"/>
              </a:spcBef>
              <a:spcAft>
                <a:spcPts val="0"/>
              </a:spcAft>
              <a:buNone/>
              <a:defRPr sz="1200"/>
            </a:lvl7pPr>
            <a:lvl8pPr lvl="7" rtl="0">
              <a:spcBef>
                <a:spcPts val="0"/>
              </a:spcBef>
              <a:spcAft>
                <a:spcPts val="0"/>
              </a:spcAft>
              <a:buNone/>
              <a:defRPr sz="1200"/>
            </a:lvl8pPr>
            <a:lvl9pPr lvl="8" rtl="0">
              <a:spcBef>
                <a:spcPts val="0"/>
              </a:spcBef>
              <a:spcAft>
                <a:spcPts val="0"/>
              </a:spcAft>
              <a:buNone/>
              <a:defRPr sz="1200"/>
            </a:lvl9pPr>
          </a:lstStyle>
          <a:p>
            <a:endParaRPr/>
          </a:p>
        </p:txBody>
      </p:sp>
      <p:sp>
        <p:nvSpPr>
          <p:cNvPr id="238" name="Google Shape;238;p34"/>
          <p:cNvSpPr txBox="1">
            <a:spLocks noGrp="1"/>
          </p:cNvSpPr>
          <p:nvPr>
            <p:ph type="body" idx="1"/>
          </p:nvPr>
        </p:nvSpPr>
        <p:spPr>
          <a:xfrm>
            <a:off x="460925" y="1988500"/>
            <a:ext cx="8229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1pPr>
            <a:lvl2pPr marL="914400" lvl="1"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2pPr>
            <a:lvl3pPr marL="1371600" lvl="2"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3pPr>
            <a:lvl4pPr marL="1828800" lvl="3"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4pPr>
            <a:lvl5pPr marL="2286000" lvl="4" indent="-228600" rtl="0">
              <a:lnSpc>
                <a:spcPct val="85000"/>
              </a:lnSpc>
              <a:spcBef>
                <a:spcPts val="280"/>
              </a:spcBef>
              <a:spcAft>
                <a:spcPts val="0"/>
              </a:spcAft>
              <a:buSzPts val="1200"/>
              <a:buFont typeface="Hind Siliguri Medium"/>
              <a:buNone/>
              <a:defRPr sz="1200">
                <a:latin typeface="Hind Siliguri Medium"/>
                <a:ea typeface="Hind Siliguri Medium"/>
                <a:cs typeface="Hind Siliguri Medium"/>
                <a:sym typeface="Hind Siliguri Medium"/>
              </a:defRPr>
            </a:lvl5pPr>
            <a:lvl6pPr marL="2743200" lvl="5"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6pPr>
            <a:lvl7pPr marL="3200400" lvl="6"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7pPr>
            <a:lvl8pPr marL="3657600" lvl="7"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8pPr>
            <a:lvl9pPr marL="4114800" lvl="8" indent="-304800" rtl="0">
              <a:lnSpc>
                <a:spcPct val="85000"/>
              </a:lnSpc>
              <a:spcBef>
                <a:spcPts val="280"/>
              </a:spcBef>
              <a:spcAft>
                <a:spcPts val="0"/>
              </a:spcAft>
              <a:buSzPts val="1200"/>
              <a:buFont typeface="Hind Siliguri Medium"/>
              <a:buChar char="•"/>
              <a:defRPr sz="1200">
                <a:latin typeface="Hind Siliguri Medium"/>
                <a:ea typeface="Hind Siliguri Medium"/>
                <a:cs typeface="Hind Siliguri Medium"/>
                <a:sym typeface="Hind Siliguri Medium"/>
              </a:defRPr>
            </a:lvl9pPr>
          </a:lstStyle>
          <a:p>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mall title  - 3-column - Crimson">
  <p:cSld name="Small title_3">
    <p:spTree>
      <p:nvGrpSpPr>
        <p:cNvPr id="1" name="Shape 239"/>
        <p:cNvGrpSpPr/>
        <p:nvPr/>
      </p:nvGrpSpPr>
      <p:grpSpPr>
        <a:xfrm>
          <a:off x="0" y="0"/>
          <a:ext cx="0" cy="0"/>
          <a:chOff x="0" y="0"/>
          <a:chExt cx="0" cy="0"/>
        </a:xfrm>
      </p:grpSpPr>
      <p:sp>
        <p:nvSpPr>
          <p:cNvPr id="240" name="Google Shape;240;p35"/>
          <p:cNvSpPr txBox="1">
            <a:spLocks noGrp="1"/>
          </p:cNvSpPr>
          <p:nvPr>
            <p:ph type="body" idx="1"/>
          </p:nvPr>
        </p:nvSpPr>
        <p:spPr>
          <a:xfrm>
            <a:off x="6141777"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cxnSp>
        <p:nvCxnSpPr>
          <p:cNvPr id="241" name="Google Shape;241;p35"/>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42" name="Google Shape;242;p35"/>
          <p:cNvSpPr txBox="1">
            <a:spLocks noGrp="1"/>
          </p:cNvSpPr>
          <p:nvPr>
            <p:ph type="title"/>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None/>
              <a:defRPr sz="3700"/>
            </a:lvl2pPr>
            <a:lvl3pPr lvl="2" algn="l" rtl="0">
              <a:lnSpc>
                <a:spcPct val="85000"/>
              </a:lnSpc>
              <a:spcBef>
                <a:spcPts val="0"/>
              </a:spcBef>
              <a:spcAft>
                <a:spcPts val="0"/>
              </a:spcAft>
              <a:buSzPts val="1500"/>
              <a:buNone/>
              <a:defRPr sz="3700"/>
            </a:lvl3pPr>
            <a:lvl4pPr lvl="3" algn="l" rtl="0">
              <a:lnSpc>
                <a:spcPct val="85000"/>
              </a:lnSpc>
              <a:spcBef>
                <a:spcPts val="0"/>
              </a:spcBef>
              <a:spcAft>
                <a:spcPts val="0"/>
              </a:spcAft>
              <a:buSzPts val="1500"/>
              <a:buNone/>
              <a:defRPr sz="3700"/>
            </a:lvl4pPr>
            <a:lvl5pPr lvl="4" algn="l" rtl="0">
              <a:lnSpc>
                <a:spcPct val="85000"/>
              </a:lnSpc>
              <a:spcBef>
                <a:spcPts val="0"/>
              </a:spcBef>
              <a:spcAft>
                <a:spcPts val="0"/>
              </a:spcAft>
              <a:buSzPts val="1500"/>
              <a:buNone/>
              <a:defRPr sz="3700"/>
            </a:lvl5pPr>
            <a:lvl6pPr lvl="5" algn="l" rtl="0">
              <a:lnSpc>
                <a:spcPct val="85000"/>
              </a:lnSpc>
              <a:spcBef>
                <a:spcPts val="0"/>
              </a:spcBef>
              <a:spcAft>
                <a:spcPts val="0"/>
              </a:spcAft>
              <a:buSzPts val="1500"/>
              <a:buNone/>
              <a:defRPr sz="3700"/>
            </a:lvl6pPr>
            <a:lvl7pPr lvl="6" algn="l" rtl="0">
              <a:lnSpc>
                <a:spcPct val="85000"/>
              </a:lnSpc>
              <a:spcBef>
                <a:spcPts val="0"/>
              </a:spcBef>
              <a:spcAft>
                <a:spcPts val="0"/>
              </a:spcAft>
              <a:buSzPts val="1500"/>
              <a:buNone/>
              <a:defRPr sz="3700"/>
            </a:lvl7pPr>
            <a:lvl8pPr lvl="7" algn="l" rtl="0">
              <a:lnSpc>
                <a:spcPct val="85000"/>
              </a:lnSpc>
              <a:spcBef>
                <a:spcPts val="0"/>
              </a:spcBef>
              <a:spcAft>
                <a:spcPts val="0"/>
              </a:spcAft>
              <a:buSzPts val="1500"/>
              <a:buNone/>
              <a:defRPr sz="3700"/>
            </a:lvl8pPr>
            <a:lvl9pPr lvl="8" algn="l" rtl="0">
              <a:lnSpc>
                <a:spcPct val="85000"/>
              </a:lnSpc>
              <a:spcBef>
                <a:spcPts val="0"/>
              </a:spcBef>
              <a:spcAft>
                <a:spcPts val="0"/>
              </a:spcAft>
              <a:buSzPts val="1500"/>
              <a:buNone/>
              <a:defRPr sz="3700"/>
            </a:lvl9pPr>
          </a:lstStyle>
          <a:p>
            <a:endParaRPr/>
          </a:p>
        </p:txBody>
      </p:sp>
      <p:sp>
        <p:nvSpPr>
          <p:cNvPr id="243" name="Google Shape;243;p35"/>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35"/>
          <p:cNvSpPr txBox="1">
            <a:spLocks noGrp="1"/>
          </p:cNvSpPr>
          <p:nvPr>
            <p:ph type="title" idx="2"/>
          </p:nvPr>
        </p:nvSpPr>
        <p:spPr>
          <a:xfrm>
            <a:off x="462210"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4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4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4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4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4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4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4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400">
                <a:solidFill>
                  <a:schemeClr val="dk2"/>
                </a:solidFill>
                <a:latin typeface="Crimson Pro Medium"/>
                <a:ea typeface="Crimson Pro Medium"/>
                <a:cs typeface="Crimson Pro Medium"/>
                <a:sym typeface="Crimson Pro Medium"/>
              </a:defRPr>
            </a:lvl9pPr>
          </a:lstStyle>
          <a:p>
            <a:endParaRPr/>
          </a:p>
        </p:txBody>
      </p:sp>
      <p:cxnSp>
        <p:nvCxnSpPr>
          <p:cNvPr id="245" name="Google Shape;245;p35"/>
          <p:cNvCxnSpPr/>
          <p:nvPr/>
        </p:nvCxnSpPr>
        <p:spPr>
          <a:xfrm>
            <a:off x="457200" y="1833455"/>
            <a:ext cx="2544900" cy="0"/>
          </a:xfrm>
          <a:prstGeom prst="straightConnector1">
            <a:avLst/>
          </a:prstGeom>
          <a:noFill/>
          <a:ln w="9525" cap="flat" cmpd="sng">
            <a:solidFill>
              <a:schemeClr val="dk2"/>
            </a:solidFill>
            <a:prstDash val="solid"/>
            <a:round/>
            <a:headEnd type="none" w="sm" len="sm"/>
            <a:tailEnd type="none" w="sm" len="sm"/>
          </a:ln>
        </p:spPr>
      </p:cxnSp>
      <p:cxnSp>
        <p:nvCxnSpPr>
          <p:cNvPr id="246" name="Google Shape;246;p35"/>
          <p:cNvCxnSpPr/>
          <p:nvPr/>
        </p:nvCxnSpPr>
        <p:spPr>
          <a:xfrm>
            <a:off x="3300985" y="1833455"/>
            <a:ext cx="2547000" cy="0"/>
          </a:xfrm>
          <a:prstGeom prst="straightConnector1">
            <a:avLst/>
          </a:prstGeom>
          <a:noFill/>
          <a:ln w="9525" cap="flat" cmpd="sng">
            <a:solidFill>
              <a:schemeClr val="dk2"/>
            </a:solidFill>
            <a:prstDash val="solid"/>
            <a:round/>
            <a:headEnd type="none" w="sm" len="sm"/>
            <a:tailEnd type="none" w="sm" len="sm"/>
          </a:ln>
        </p:spPr>
      </p:cxnSp>
      <p:cxnSp>
        <p:nvCxnSpPr>
          <p:cNvPr id="247" name="Google Shape;247;p35"/>
          <p:cNvCxnSpPr/>
          <p:nvPr/>
        </p:nvCxnSpPr>
        <p:spPr>
          <a:xfrm>
            <a:off x="6134094" y="1833455"/>
            <a:ext cx="2547000" cy="0"/>
          </a:xfrm>
          <a:prstGeom prst="straightConnector1">
            <a:avLst/>
          </a:prstGeom>
          <a:noFill/>
          <a:ln w="9525" cap="flat" cmpd="sng">
            <a:solidFill>
              <a:schemeClr val="dk2"/>
            </a:solidFill>
            <a:prstDash val="solid"/>
            <a:round/>
            <a:headEnd type="none" w="sm" len="sm"/>
            <a:tailEnd type="none" w="sm" len="sm"/>
          </a:ln>
        </p:spPr>
      </p:cxnSp>
      <p:sp>
        <p:nvSpPr>
          <p:cNvPr id="248" name="Google Shape;248;p35"/>
          <p:cNvSpPr txBox="1">
            <a:spLocks noGrp="1"/>
          </p:cNvSpPr>
          <p:nvPr>
            <p:ph type="title" idx="3"/>
          </p:nvPr>
        </p:nvSpPr>
        <p:spPr>
          <a:xfrm>
            <a:off x="3301993"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4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4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4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4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4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4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4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400">
                <a:solidFill>
                  <a:schemeClr val="dk2"/>
                </a:solidFill>
                <a:latin typeface="Crimson Pro Medium"/>
                <a:ea typeface="Crimson Pro Medium"/>
                <a:cs typeface="Crimson Pro Medium"/>
                <a:sym typeface="Crimson Pro Medium"/>
              </a:defRPr>
            </a:lvl9pPr>
          </a:lstStyle>
          <a:p>
            <a:endParaRPr/>
          </a:p>
        </p:txBody>
      </p:sp>
      <p:sp>
        <p:nvSpPr>
          <p:cNvPr id="249" name="Google Shape;249;p35"/>
          <p:cNvSpPr txBox="1">
            <a:spLocks noGrp="1"/>
          </p:cNvSpPr>
          <p:nvPr>
            <p:ph type="title" idx="4"/>
          </p:nvPr>
        </p:nvSpPr>
        <p:spPr>
          <a:xfrm>
            <a:off x="6141777"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4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4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4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4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4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4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4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400">
                <a:solidFill>
                  <a:schemeClr val="dk2"/>
                </a:solidFill>
                <a:latin typeface="Crimson Pro Medium"/>
                <a:ea typeface="Crimson Pro Medium"/>
                <a:cs typeface="Crimson Pro Medium"/>
                <a:sym typeface="Crimson Pro Medium"/>
              </a:defRPr>
            </a:lvl9pPr>
          </a:lstStyle>
          <a:p>
            <a:endParaRPr/>
          </a:p>
        </p:txBody>
      </p:sp>
      <p:sp>
        <p:nvSpPr>
          <p:cNvPr id="250" name="Google Shape;250;p35"/>
          <p:cNvSpPr txBox="1">
            <a:spLocks noGrp="1"/>
          </p:cNvSpPr>
          <p:nvPr>
            <p:ph type="body" idx="5"/>
          </p:nvPr>
        </p:nvSpPr>
        <p:spPr>
          <a:xfrm>
            <a:off x="462210"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sp>
        <p:nvSpPr>
          <p:cNvPr id="251" name="Google Shape;251;p35"/>
          <p:cNvSpPr txBox="1">
            <a:spLocks noGrp="1"/>
          </p:cNvSpPr>
          <p:nvPr>
            <p:ph type="body" idx="6"/>
          </p:nvPr>
        </p:nvSpPr>
        <p:spPr>
          <a:xfrm>
            <a:off x="3301993"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mall title  - 3-column - Hind">
  <p:cSld name="Small title_3_1">
    <p:spTree>
      <p:nvGrpSpPr>
        <p:cNvPr id="1" name="Shape 252"/>
        <p:cNvGrpSpPr/>
        <p:nvPr/>
      </p:nvGrpSpPr>
      <p:grpSpPr>
        <a:xfrm>
          <a:off x="0" y="0"/>
          <a:ext cx="0" cy="0"/>
          <a:chOff x="0" y="0"/>
          <a:chExt cx="0" cy="0"/>
        </a:xfrm>
      </p:grpSpPr>
      <p:sp>
        <p:nvSpPr>
          <p:cNvPr id="253" name="Google Shape;253;p36"/>
          <p:cNvSpPr txBox="1">
            <a:spLocks noGrp="1"/>
          </p:cNvSpPr>
          <p:nvPr>
            <p:ph type="body" idx="1"/>
          </p:nvPr>
        </p:nvSpPr>
        <p:spPr>
          <a:xfrm>
            <a:off x="6141777"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cxnSp>
        <p:nvCxnSpPr>
          <p:cNvPr id="254" name="Google Shape;254;p36"/>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55" name="Google Shape;255;p36"/>
          <p:cNvSpPr txBox="1">
            <a:spLocks noGrp="1"/>
          </p:cNvSpPr>
          <p:nvPr>
            <p:ph type="title"/>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None/>
              <a:defRPr sz="3700"/>
            </a:lvl2pPr>
            <a:lvl3pPr lvl="2" algn="l" rtl="0">
              <a:lnSpc>
                <a:spcPct val="85000"/>
              </a:lnSpc>
              <a:spcBef>
                <a:spcPts val="0"/>
              </a:spcBef>
              <a:spcAft>
                <a:spcPts val="0"/>
              </a:spcAft>
              <a:buSzPts val="1500"/>
              <a:buNone/>
              <a:defRPr sz="3700"/>
            </a:lvl3pPr>
            <a:lvl4pPr lvl="3" algn="l" rtl="0">
              <a:lnSpc>
                <a:spcPct val="85000"/>
              </a:lnSpc>
              <a:spcBef>
                <a:spcPts val="0"/>
              </a:spcBef>
              <a:spcAft>
                <a:spcPts val="0"/>
              </a:spcAft>
              <a:buSzPts val="1500"/>
              <a:buNone/>
              <a:defRPr sz="3700"/>
            </a:lvl4pPr>
            <a:lvl5pPr lvl="4" algn="l" rtl="0">
              <a:lnSpc>
                <a:spcPct val="85000"/>
              </a:lnSpc>
              <a:spcBef>
                <a:spcPts val="0"/>
              </a:spcBef>
              <a:spcAft>
                <a:spcPts val="0"/>
              </a:spcAft>
              <a:buSzPts val="1500"/>
              <a:buNone/>
              <a:defRPr sz="3700"/>
            </a:lvl5pPr>
            <a:lvl6pPr lvl="5" algn="l" rtl="0">
              <a:lnSpc>
                <a:spcPct val="85000"/>
              </a:lnSpc>
              <a:spcBef>
                <a:spcPts val="0"/>
              </a:spcBef>
              <a:spcAft>
                <a:spcPts val="0"/>
              </a:spcAft>
              <a:buSzPts val="1500"/>
              <a:buNone/>
              <a:defRPr sz="3700"/>
            </a:lvl6pPr>
            <a:lvl7pPr lvl="6" algn="l" rtl="0">
              <a:lnSpc>
                <a:spcPct val="85000"/>
              </a:lnSpc>
              <a:spcBef>
                <a:spcPts val="0"/>
              </a:spcBef>
              <a:spcAft>
                <a:spcPts val="0"/>
              </a:spcAft>
              <a:buSzPts val="1500"/>
              <a:buNone/>
              <a:defRPr sz="3700"/>
            </a:lvl7pPr>
            <a:lvl8pPr lvl="7" algn="l" rtl="0">
              <a:lnSpc>
                <a:spcPct val="85000"/>
              </a:lnSpc>
              <a:spcBef>
                <a:spcPts val="0"/>
              </a:spcBef>
              <a:spcAft>
                <a:spcPts val="0"/>
              </a:spcAft>
              <a:buSzPts val="1500"/>
              <a:buNone/>
              <a:defRPr sz="3700"/>
            </a:lvl8pPr>
            <a:lvl9pPr lvl="8" algn="l" rtl="0">
              <a:lnSpc>
                <a:spcPct val="85000"/>
              </a:lnSpc>
              <a:spcBef>
                <a:spcPts val="0"/>
              </a:spcBef>
              <a:spcAft>
                <a:spcPts val="0"/>
              </a:spcAft>
              <a:buSzPts val="1500"/>
              <a:buNone/>
              <a:defRPr sz="3700"/>
            </a:lvl9pPr>
          </a:lstStyle>
          <a:p>
            <a:endParaRPr/>
          </a:p>
        </p:txBody>
      </p:sp>
      <p:sp>
        <p:nvSpPr>
          <p:cNvPr id="256" name="Google Shape;256;p36"/>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a:solidFill>
                  <a:srgbClr val="B8C0BF"/>
                </a:solidFill>
              </a:defRPr>
            </a:lvl1pPr>
            <a:lvl2pPr marL="0" marR="0" lvl="1" indent="0" algn="r" rtl="0">
              <a:spcBef>
                <a:spcPts val="0"/>
              </a:spcBef>
              <a:spcAft>
                <a:spcPts val="0"/>
              </a:spcAft>
              <a:buNone/>
              <a:defRPr sz="700">
                <a:solidFill>
                  <a:srgbClr val="B8C0BF"/>
                </a:solidFill>
              </a:defRPr>
            </a:lvl2pPr>
            <a:lvl3pPr marL="0" marR="0" lvl="2" indent="0" algn="r" rtl="0">
              <a:spcBef>
                <a:spcPts val="0"/>
              </a:spcBef>
              <a:spcAft>
                <a:spcPts val="0"/>
              </a:spcAft>
              <a:buNone/>
              <a:defRPr sz="700">
                <a:solidFill>
                  <a:srgbClr val="B8C0BF"/>
                </a:solidFill>
              </a:defRPr>
            </a:lvl3pPr>
            <a:lvl4pPr marL="0" marR="0" lvl="3" indent="0" algn="r" rtl="0">
              <a:spcBef>
                <a:spcPts val="0"/>
              </a:spcBef>
              <a:spcAft>
                <a:spcPts val="0"/>
              </a:spcAft>
              <a:buNone/>
              <a:defRPr sz="700">
                <a:solidFill>
                  <a:srgbClr val="B8C0BF"/>
                </a:solidFill>
              </a:defRPr>
            </a:lvl4pPr>
            <a:lvl5pPr marL="0" marR="0" lvl="4" indent="0" algn="r" rtl="0">
              <a:spcBef>
                <a:spcPts val="0"/>
              </a:spcBef>
              <a:spcAft>
                <a:spcPts val="0"/>
              </a:spcAft>
              <a:buNone/>
              <a:defRPr sz="700">
                <a:solidFill>
                  <a:srgbClr val="B8C0BF"/>
                </a:solidFill>
              </a:defRPr>
            </a:lvl5pPr>
            <a:lvl6pPr marL="0" marR="0" lvl="5" indent="0" algn="r" rtl="0">
              <a:spcBef>
                <a:spcPts val="0"/>
              </a:spcBef>
              <a:spcAft>
                <a:spcPts val="0"/>
              </a:spcAft>
              <a:buNone/>
              <a:defRPr sz="700">
                <a:solidFill>
                  <a:srgbClr val="B8C0BF"/>
                </a:solidFill>
              </a:defRPr>
            </a:lvl6pPr>
            <a:lvl7pPr marL="0" marR="0" lvl="6" indent="0" algn="r" rtl="0">
              <a:spcBef>
                <a:spcPts val="0"/>
              </a:spcBef>
              <a:spcAft>
                <a:spcPts val="0"/>
              </a:spcAft>
              <a:buNone/>
              <a:defRPr sz="700">
                <a:solidFill>
                  <a:srgbClr val="B8C0BF"/>
                </a:solidFill>
              </a:defRPr>
            </a:lvl7pPr>
            <a:lvl8pPr marL="0" marR="0" lvl="7" indent="0" algn="r" rtl="0">
              <a:spcBef>
                <a:spcPts val="0"/>
              </a:spcBef>
              <a:spcAft>
                <a:spcPts val="0"/>
              </a:spcAft>
              <a:buNone/>
              <a:defRPr sz="700">
                <a:solidFill>
                  <a:srgbClr val="B8C0BF"/>
                </a:solidFill>
              </a:defRPr>
            </a:lvl8pPr>
            <a:lvl9pPr marL="0" marR="0" lvl="8" indent="0" algn="r" rtl="0">
              <a:spcBef>
                <a:spcPts val="0"/>
              </a:spcBef>
              <a:spcAft>
                <a:spcPts val="0"/>
              </a:spcAft>
              <a:buNone/>
              <a:defRPr sz="700">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36"/>
          <p:cNvSpPr txBox="1">
            <a:spLocks noGrp="1"/>
          </p:cNvSpPr>
          <p:nvPr>
            <p:ph type="title" idx="2"/>
          </p:nvPr>
        </p:nvSpPr>
        <p:spPr>
          <a:xfrm>
            <a:off x="462210"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300">
                <a:latin typeface="Hind Siliguri Medium"/>
                <a:ea typeface="Hind Siliguri Medium"/>
                <a:cs typeface="Hind Siliguri Medium"/>
                <a:sym typeface="Hind Siliguri Medium"/>
              </a:defRPr>
            </a:lvl1pPr>
            <a:lvl2pPr lvl="1" rtl="0">
              <a:spcBef>
                <a:spcPts val="0"/>
              </a:spcBef>
              <a:spcAft>
                <a:spcPts val="0"/>
              </a:spcAft>
              <a:buNone/>
              <a:defRPr sz="1300">
                <a:latin typeface="Hind Siliguri Medium"/>
                <a:ea typeface="Hind Siliguri Medium"/>
                <a:cs typeface="Hind Siliguri Medium"/>
                <a:sym typeface="Hind Siliguri Medium"/>
              </a:defRPr>
            </a:lvl2pPr>
            <a:lvl3pPr lvl="2" rtl="0">
              <a:spcBef>
                <a:spcPts val="0"/>
              </a:spcBef>
              <a:spcAft>
                <a:spcPts val="0"/>
              </a:spcAft>
              <a:buNone/>
              <a:defRPr sz="1300">
                <a:latin typeface="Hind Siliguri Medium"/>
                <a:ea typeface="Hind Siliguri Medium"/>
                <a:cs typeface="Hind Siliguri Medium"/>
                <a:sym typeface="Hind Siliguri Medium"/>
              </a:defRPr>
            </a:lvl3pPr>
            <a:lvl4pPr lvl="3" rtl="0">
              <a:spcBef>
                <a:spcPts val="0"/>
              </a:spcBef>
              <a:spcAft>
                <a:spcPts val="0"/>
              </a:spcAft>
              <a:buNone/>
              <a:defRPr sz="1300">
                <a:latin typeface="Hind Siliguri Medium"/>
                <a:ea typeface="Hind Siliguri Medium"/>
                <a:cs typeface="Hind Siliguri Medium"/>
                <a:sym typeface="Hind Siliguri Medium"/>
              </a:defRPr>
            </a:lvl4pPr>
            <a:lvl5pPr lvl="4" rtl="0">
              <a:spcBef>
                <a:spcPts val="0"/>
              </a:spcBef>
              <a:spcAft>
                <a:spcPts val="0"/>
              </a:spcAft>
              <a:buNone/>
              <a:defRPr sz="1300">
                <a:latin typeface="Hind Siliguri Medium"/>
                <a:ea typeface="Hind Siliguri Medium"/>
                <a:cs typeface="Hind Siliguri Medium"/>
                <a:sym typeface="Hind Siliguri Medium"/>
              </a:defRPr>
            </a:lvl5pPr>
            <a:lvl6pPr lvl="5" rtl="0">
              <a:spcBef>
                <a:spcPts val="0"/>
              </a:spcBef>
              <a:spcAft>
                <a:spcPts val="0"/>
              </a:spcAft>
              <a:buNone/>
              <a:defRPr sz="1300">
                <a:latin typeface="Hind Siliguri Medium"/>
                <a:ea typeface="Hind Siliguri Medium"/>
                <a:cs typeface="Hind Siliguri Medium"/>
                <a:sym typeface="Hind Siliguri Medium"/>
              </a:defRPr>
            </a:lvl6pPr>
            <a:lvl7pPr lvl="6" rtl="0">
              <a:spcBef>
                <a:spcPts val="0"/>
              </a:spcBef>
              <a:spcAft>
                <a:spcPts val="0"/>
              </a:spcAft>
              <a:buNone/>
              <a:defRPr sz="1300">
                <a:latin typeface="Hind Siliguri Medium"/>
                <a:ea typeface="Hind Siliguri Medium"/>
                <a:cs typeface="Hind Siliguri Medium"/>
                <a:sym typeface="Hind Siliguri Medium"/>
              </a:defRPr>
            </a:lvl7pPr>
            <a:lvl8pPr lvl="7" rtl="0">
              <a:spcBef>
                <a:spcPts val="0"/>
              </a:spcBef>
              <a:spcAft>
                <a:spcPts val="0"/>
              </a:spcAft>
              <a:buNone/>
              <a:defRPr sz="1300">
                <a:latin typeface="Hind Siliguri Medium"/>
                <a:ea typeface="Hind Siliguri Medium"/>
                <a:cs typeface="Hind Siliguri Medium"/>
                <a:sym typeface="Hind Siliguri Medium"/>
              </a:defRPr>
            </a:lvl8pPr>
            <a:lvl9pPr lvl="8" rtl="0">
              <a:spcBef>
                <a:spcPts val="0"/>
              </a:spcBef>
              <a:spcAft>
                <a:spcPts val="0"/>
              </a:spcAft>
              <a:buNone/>
              <a:defRPr sz="1300">
                <a:latin typeface="Hind Siliguri Medium"/>
                <a:ea typeface="Hind Siliguri Medium"/>
                <a:cs typeface="Hind Siliguri Medium"/>
                <a:sym typeface="Hind Siliguri Medium"/>
              </a:defRPr>
            </a:lvl9pPr>
          </a:lstStyle>
          <a:p>
            <a:endParaRPr/>
          </a:p>
        </p:txBody>
      </p:sp>
      <p:cxnSp>
        <p:nvCxnSpPr>
          <p:cNvPr id="258" name="Google Shape;258;p36"/>
          <p:cNvCxnSpPr/>
          <p:nvPr/>
        </p:nvCxnSpPr>
        <p:spPr>
          <a:xfrm>
            <a:off x="457200" y="1833455"/>
            <a:ext cx="2544900" cy="0"/>
          </a:xfrm>
          <a:prstGeom prst="straightConnector1">
            <a:avLst/>
          </a:prstGeom>
          <a:noFill/>
          <a:ln w="9525" cap="flat" cmpd="sng">
            <a:solidFill>
              <a:schemeClr val="dk2"/>
            </a:solidFill>
            <a:prstDash val="solid"/>
            <a:round/>
            <a:headEnd type="none" w="sm" len="sm"/>
            <a:tailEnd type="none" w="sm" len="sm"/>
          </a:ln>
        </p:spPr>
      </p:cxnSp>
      <p:cxnSp>
        <p:nvCxnSpPr>
          <p:cNvPr id="259" name="Google Shape;259;p36"/>
          <p:cNvCxnSpPr/>
          <p:nvPr/>
        </p:nvCxnSpPr>
        <p:spPr>
          <a:xfrm>
            <a:off x="3300985" y="1833455"/>
            <a:ext cx="2547000" cy="0"/>
          </a:xfrm>
          <a:prstGeom prst="straightConnector1">
            <a:avLst/>
          </a:prstGeom>
          <a:noFill/>
          <a:ln w="9525" cap="flat" cmpd="sng">
            <a:solidFill>
              <a:schemeClr val="dk2"/>
            </a:solidFill>
            <a:prstDash val="solid"/>
            <a:round/>
            <a:headEnd type="none" w="sm" len="sm"/>
            <a:tailEnd type="none" w="sm" len="sm"/>
          </a:ln>
        </p:spPr>
      </p:cxnSp>
      <p:cxnSp>
        <p:nvCxnSpPr>
          <p:cNvPr id="260" name="Google Shape;260;p36"/>
          <p:cNvCxnSpPr/>
          <p:nvPr/>
        </p:nvCxnSpPr>
        <p:spPr>
          <a:xfrm>
            <a:off x="6134094" y="1833455"/>
            <a:ext cx="2547000" cy="0"/>
          </a:xfrm>
          <a:prstGeom prst="straightConnector1">
            <a:avLst/>
          </a:prstGeom>
          <a:noFill/>
          <a:ln w="9525" cap="flat" cmpd="sng">
            <a:solidFill>
              <a:schemeClr val="dk2"/>
            </a:solidFill>
            <a:prstDash val="solid"/>
            <a:round/>
            <a:headEnd type="none" w="sm" len="sm"/>
            <a:tailEnd type="none" w="sm" len="sm"/>
          </a:ln>
        </p:spPr>
      </p:cxnSp>
      <p:sp>
        <p:nvSpPr>
          <p:cNvPr id="261" name="Google Shape;261;p36"/>
          <p:cNvSpPr txBox="1">
            <a:spLocks noGrp="1"/>
          </p:cNvSpPr>
          <p:nvPr>
            <p:ph type="title" idx="3"/>
          </p:nvPr>
        </p:nvSpPr>
        <p:spPr>
          <a:xfrm>
            <a:off x="3301993"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300">
                <a:latin typeface="Hind Siliguri Medium"/>
                <a:ea typeface="Hind Siliguri Medium"/>
                <a:cs typeface="Hind Siliguri Medium"/>
                <a:sym typeface="Hind Siliguri Medium"/>
              </a:defRPr>
            </a:lvl1pPr>
            <a:lvl2pPr lvl="1" rtl="0">
              <a:spcBef>
                <a:spcPts val="0"/>
              </a:spcBef>
              <a:spcAft>
                <a:spcPts val="0"/>
              </a:spcAft>
              <a:buNone/>
              <a:defRPr sz="1300">
                <a:latin typeface="Hind Siliguri Medium"/>
                <a:ea typeface="Hind Siliguri Medium"/>
                <a:cs typeface="Hind Siliguri Medium"/>
                <a:sym typeface="Hind Siliguri Medium"/>
              </a:defRPr>
            </a:lvl2pPr>
            <a:lvl3pPr lvl="2" rtl="0">
              <a:spcBef>
                <a:spcPts val="0"/>
              </a:spcBef>
              <a:spcAft>
                <a:spcPts val="0"/>
              </a:spcAft>
              <a:buNone/>
              <a:defRPr sz="1300">
                <a:latin typeface="Hind Siliguri Medium"/>
                <a:ea typeface="Hind Siliguri Medium"/>
                <a:cs typeface="Hind Siliguri Medium"/>
                <a:sym typeface="Hind Siliguri Medium"/>
              </a:defRPr>
            </a:lvl3pPr>
            <a:lvl4pPr lvl="3" rtl="0">
              <a:spcBef>
                <a:spcPts val="0"/>
              </a:spcBef>
              <a:spcAft>
                <a:spcPts val="0"/>
              </a:spcAft>
              <a:buNone/>
              <a:defRPr sz="1300">
                <a:latin typeface="Hind Siliguri Medium"/>
                <a:ea typeface="Hind Siliguri Medium"/>
                <a:cs typeface="Hind Siliguri Medium"/>
                <a:sym typeface="Hind Siliguri Medium"/>
              </a:defRPr>
            </a:lvl4pPr>
            <a:lvl5pPr lvl="4" rtl="0">
              <a:spcBef>
                <a:spcPts val="0"/>
              </a:spcBef>
              <a:spcAft>
                <a:spcPts val="0"/>
              </a:spcAft>
              <a:buNone/>
              <a:defRPr sz="1300">
                <a:latin typeface="Hind Siliguri Medium"/>
                <a:ea typeface="Hind Siliguri Medium"/>
                <a:cs typeface="Hind Siliguri Medium"/>
                <a:sym typeface="Hind Siliguri Medium"/>
              </a:defRPr>
            </a:lvl5pPr>
            <a:lvl6pPr lvl="5" rtl="0">
              <a:spcBef>
                <a:spcPts val="0"/>
              </a:spcBef>
              <a:spcAft>
                <a:spcPts val="0"/>
              </a:spcAft>
              <a:buNone/>
              <a:defRPr sz="1300">
                <a:latin typeface="Hind Siliguri Medium"/>
                <a:ea typeface="Hind Siliguri Medium"/>
                <a:cs typeface="Hind Siliguri Medium"/>
                <a:sym typeface="Hind Siliguri Medium"/>
              </a:defRPr>
            </a:lvl6pPr>
            <a:lvl7pPr lvl="6" rtl="0">
              <a:spcBef>
                <a:spcPts val="0"/>
              </a:spcBef>
              <a:spcAft>
                <a:spcPts val="0"/>
              </a:spcAft>
              <a:buNone/>
              <a:defRPr sz="1300">
                <a:latin typeface="Hind Siliguri Medium"/>
                <a:ea typeface="Hind Siliguri Medium"/>
                <a:cs typeface="Hind Siliguri Medium"/>
                <a:sym typeface="Hind Siliguri Medium"/>
              </a:defRPr>
            </a:lvl7pPr>
            <a:lvl8pPr lvl="7" rtl="0">
              <a:spcBef>
                <a:spcPts val="0"/>
              </a:spcBef>
              <a:spcAft>
                <a:spcPts val="0"/>
              </a:spcAft>
              <a:buNone/>
              <a:defRPr sz="1300">
                <a:latin typeface="Hind Siliguri Medium"/>
                <a:ea typeface="Hind Siliguri Medium"/>
                <a:cs typeface="Hind Siliguri Medium"/>
                <a:sym typeface="Hind Siliguri Medium"/>
              </a:defRPr>
            </a:lvl8pPr>
            <a:lvl9pPr lvl="8" rtl="0">
              <a:spcBef>
                <a:spcPts val="0"/>
              </a:spcBef>
              <a:spcAft>
                <a:spcPts val="0"/>
              </a:spcAft>
              <a:buNone/>
              <a:defRPr sz="1300">
                <a:latin typeface="Hind Siliguri Medium"/>
                <a:ea typeface="Hind Siliguri Medium"/>
                <a:cs typeface="Hind Siliguri Medium"/>
                <a:sym typeface="Hind Siliguri Medium"/>
              </a:defRPr>
            </a:lvl9pPr>
          </a:lstStyle>
          <a:p>
            <a:endParaRPr/>
          </a:p>
        </p:txBody>
      </p:sp>
      <p:sp>
        <p:nvSpPr>
          <p:cNvPr id="262" name="Google Shape;262;p36"/>
          <p:cNvSpPr txBox="1">
            <a:spLocks noGrp="1"/>
          </p:cNvSpPr>
          <p:nvPr>
            <p:ph type="title" idx="4"/>
          </p:nvPr>
        </p:nvSpPr>
        <p:spPr>
          <a:xfrm>
            <a:off x="6141777" y="1112950"/>
            <a:ext cx="2544900" cy="566100"/>
          </a:xfrm>
          <a:prstGeom prst="rect">
            <a:avLst/>
          </a:prstGeom>
        </p:spPr>
        <p:txBody>
          <a:bodyPr spcFirstLastPara="1" wrap="square" lIns="0" tIns="45700" rIns="0" bIns="0" anchor="b" anchorCtr="0">
            <a:noAutofit/>
          </a:bodyPr>
          <a:lstStyle>
            <a:lvl1pPr lvl="0" rtl="0">
              <a:spcBef>
                <a:spcPts val="0"/>
              </a:spcBef>
              <a:spcAft>
                <a:spcPts val="0"/>
              </a:spcAft>
              <a:buNone/>
              <a:defRPr sz="1300">
                <a:latin typeface="Hind Siliguri Medium"/>
                <a:ea typeface="Hind Siliguri Medium"/>
                <a:cs typeface="Hind Siliguri Medium"/>
                <a:sym typeface="Hind Siliguri Medium"/>
              </a:defRPr>
            </a:lvl1pPr>
            <a:lvl2pPr lvl="1" rtl="0">
              <a:spcBef>
                <a:spcPts val="0"/>
              </a:spcBef>
              <a:spcAft>
                <a:spcPts val="0"/>
              </a:spcAft>
              <a:buNone/>
              <a:defRPr sz="1300">
                <a:latin typeface="Hind Siliguri Medium"/>
                <a:ea typeface="Hind Siliguri Medium"/>
                <a:cs typeface="Hind Siliguri Medium"/>
                <a:sym typeface="Hind Siliguri Medium"/>
              </a:defRPr>
            </a:lvl2pPr>
            <a:lvl3pPr lvl="2" rtl="0">
              <a:spcBef>
                <a:spcPts val="0"/>
              </a:spcBef>
              <a:spcAft>
                <a:spcPts val="0"/>
              </a:spcAft>
              <a:buNone/>
              <a:defRPr sz="1300">
                <a:latin typeface="Hind Siliguri Medium"/>
                <a:ea typeface="Hind Siliguri Medium"/>
                <a:cs typeface="Hind Siliguri Medium"/>
                <a:sym typeface="Hind Siliguri Medium"/>
              </a:defRPr>
            </a:lvl3pPr>
            <a:lvl4pPr lvl="3" rtl="0">
              <a:spcBef>
                <a:spcPts val="0"/>
              </a:spcBef>
              <a:spcAft>
                <a:spcPts val="0"/>
              </a:spcAft>
              <a:buNone/>
              <a:defRPr sz="1300">
                <a:latin typeface="Hind Siliguri Medium"/>
                <a:ea typeface="Hind Siliguri Medium"/>
                <a:cs typeface="Hind Siliguri Medium"/>
                <a:sym typeface="Hind Siliguri Medium"/>
              </a:defRPr>
            </a:lvl4pPr>
            <a:lvl5pPr lvl="4" rtl="0">
              <a:spcBef>
                <a:spcPts val="0"/>
              </a:spcBef>
              <a:spcAft>
                <a:spcPts val="0"/>
              </a:spcAft>
              <a:buNone/>
              <a:defRPr sz="1300">
                <a:latin typeface="Hind Siliguri Medium"/>
                <a:ea typeface="Hind Siliguri Medium"/>
                <a:cs typeface="Hind Siliguri Medium"/>
                <a:sym typeface="Hind Siliguri Medium"/>
              </a:defRPr>
            </a:lvl5pPr>
            <a:lvl6pPr lvl="5" rtl="0">
              <a:spcBef>
                <a:spcPts val="0"/>
              </a:spcBef>
              <a:spcAft>
                <a:spcPts val="0"/>
              </a:spcAft>
              <a:buNone/>
              <a:defRPr sz="1300">
                <a:latin typeface="Hind Siliguri Medium"/>
                <a:ea typeface="Hind Siliguri Medium"/>
                <a:cs typeface="Hind Siliguri Medium"/>
                <a:sym typeface="Hind Siliguri Medium"/>
              </a:defRPr>
            </a:lvl6pPr>
            <a:lvl7pPr lvl="6" rtl="0">
              <a:spcBef>
                <a:spcPts val="0"/>
              </a:spcBef>
              <a:spcAft>
                <a:spcPts val="0"/>
              </a:spcAft>
              <a:buNone/>
              <a:defRPr sz="1300">
                <a:latin typeface="Hind Siliguri Medium"/>
                <a:ea typeface="Hind Siliguri Medium"/>
                <a:cs typeface="Hind Siliguri Medium"/>
                <a:sym typeface="Hind Siliguri Medium"/>
              </a:defRPr>
            </a:lvl7pPr>
            <a:lvl8pPr lvl="7" rtl="0">
              <a:spcBef>
                <a:spcPts val="0"/>
              </a:spcBef>
              <a:spcAft>
                <a:spcPts val="0"/>
              </a:spcAft>
              <a:buNone/>
              <a:defRPr sz="1300">
                <a:latin typeface="Hind Siliguri Medium"/>
                <a:ea typeface="Hind Siliguri Medium"/>
                <a:cs typeface="Hind Siliguri Medium"/>
                <a:sym typeface="Hind Siliguri Medium"/>
              </a:defRPr>
            </a:lvl8pPr>
            <a:lvl9pPr lvl="8" rtl="0">
              <a:spcBef>
                <a:spcPts val="0"/>
              </a:spcBef>
              <a:spcAft>
                <a:spcPts val="0"/>
              </a:spcAft>
              <a:buNone/>
              <a:defRPr sz="1300">
                <a:latin typeface="Hind Siliguri Medium"/>
                <a:ea typeface="Hind Siliguri Medium"/>
                <a:cs typeface="Hind Siliguri Medium"/>
                <a:sym typeface="Hind Siliguri Medium"/>
              </a:defRPr>
            </a:lvl9pPr>
          </a:lstStyle>
          <a:p>
            <a:endParaRPr/>
          </a:p>
        </p:txBody>
      </p:sp>
      <p:sp>
        <p:nvSpPr>
          <p:cNvPr id="263" name="Google Shape;263;p36"/>
          <p:cNvSpPr txBox="1">
            <a:spLocks noGrp="1"/>
          </p:cNvSpPr>
          <p:nvPr>
            <p:ph type="body" idx="5"/>
          </p:nvPr>
        </p:nvSpPr>
        <p:spPr>
          <a:xfrm>
            <a:off x="462210"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sp>
        <p:nvSpPr>
          <p:cNvPr id="264" name="Google Shape;264;p36"/>
          <p:cNvSpPr txBox="1">
            <a:spLocks noGrp="1"/>
          </p:cNvSpPr>
          <p:nvPr>
            <p:ph type="body" idx="6"/>
          </p:nvPr>
        </p:nvSpPr>
        <p:spPr>
          <a:xfrm>
            <a:off x="3301993" y="1988494"/>
            <a:ext cx="2544900" cy="24489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SzPts val="1200"/>
              <a:buNone/>
              <a:defRPr sz="1200"/>
            </a:lvl1pPr>
            <a:lvl2pPr marL="914400" lvl="1" indent="-228600" rtl="0">
              <a:lnSpc>
                <a:spcPct val="100000"/>
              </a:lnSpc>
              <a:spcBef>
                <a:spcPts val="280"/>
              </a:spcBef>
              <a:spcAft>
                <a:spcPts val="0"/>
              </a:spcAft>
              <a:buSzPts val="1200"/>
              <a:buNone/>
              <a:defRPr sz="1200"/>
            </a:lvl2pPr>
            <a:lvl3pPr marL="1371600" lvl="2" indent="-228600" rtl="0">
              <a:lnSpc>
                <a:spcPct val="100000"/>
              </a:lnSpc>
              <a:spcBef>
                <a:spcPts val="280"/>
              </a:spcBef>
              <a:spcAft>
                <a:spcPts val="0"/>
              </a:spcAft>
              <a:buSzPts val="1200"/>
              <a:buNone/>
              <a:defRPr sz="1200"/>
            </a:lvl3pPr>
            <a:lvl4pPr marL="1828800" lvl="3" indent="-228600" rtl="0">
              <a:lnSpc>
                <a:spcPct val="100000"/>
              </a:lnSpc>
              <a:spcBef>
                <a:spcPts val="280"/>
              </a:spcBef>
              <a:spcAft>
                <a:spcPts val="0"/>
              </a:spcAft>
              <a:buSzPts val="1200"/>
              <a:buNone/>
              <a:defRPr sz="1200"/>
            </a:lvl4pPr>
            <a:lvl5pPr marL="2286000" lvl="4" indent="-228600" rtl="0">
              <a:lnSpc>
                <a:spcPct val="100000"/>
              </a:lnSpc>
              <a:spcBef>
                <a:spcPts val="280"/>
              </a:spcBef>
              <a:spcAft>
                <a:spcPts val="0"/>
              </a:spcAft>
              <a:buSzPts val="1200"/>
              <a:buNone/>
              <a:defRPr sz="1200"/>
            </a:lvl5pPr>
            <a:lvl6pPr marL="2743200" lvl="5" indent="-304800" rtl="0">
              <a:lnSpc>
                <a:spcPct val="100000"/>
              </a:lnSpc>
              <a:spcBef>
                <a:spcPts val="280"/>
              </a:spcBef>
              <a:spcAft>
                <a:spcPts val="0"/>
              </a:spcAft>
              <a:buSzPts val="1200"/>
              <a:buChar char="•"/>
              <a:defRPr sz="1200"/>
            </a:lvl6pPr>
            <a:lvl7pPr marL="3200400" lvl="6" indent="-304800" rtl="0">
              <a:lnSpc>
                <a:spcPct val="100000"/>
              </a:lnSpc>
              <a:spcBef>
                <a:spcPts val="280"/>
              </a:spcBef>
              <a:spcAft>
                <a:spcPts val="0"/>
              </a:spcAft>
              <a:buSzPts val="1200"/>
              <a:buChar char="•"/>
              <a:defRPr sz="1200"/>
            </a:lvl7pPr>
            <a:lvl8pPr marL="3657600" lvl="7" indent="-304800" rtl="0">
              <a:lnSpc>
                <a:spcPct val="100000"/>
              </a:lnSpc>
              <a:spcBef>
                <a:spcPts val="280"/>
              </a:spcBef>
              <a:spcAft>
                <a:spcPts val="0"/>
              </a:spcAft>
              <a:buSzPts val="1200"/>
              <a:buChar char="•"/>
              <a:defRPr sz="1200"/>
            </a:lvl8pPr>
            <a:lvl9pPr marL="4114800" lvl="8" indent="-304800" rtl="0">
              <a:lnSpc>
                <a:spcPct val="100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mall title  - 2-column">
  <p:cSld name="Small title_2">
    <p:spTree>
      <p:nvGrpSpPr>
        <p:cNvPr id="1" name="Shape 265"/>
        <p:cNvGrpSpPr/>
        <p:nvPr/>
      </p:nvGrpSpPr>
      <p:grpSpPr>
        <a:xfrm>
          <a:off x="0" y="0"/>
          <a:ext cx="0" cy="0"/>
          <a:chOff x="0" y="0"/>
          <a:chExt cx="0" cy="0"/>
        </a:xfrm>
      </p:grpSpPr>
      <p:cxnSp>
        <p:nvCxnSpPr>
          <p:cNvPr id="266" name="Google Shape;266;p37"/>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67" name="Google Shape;267;p37"/>
          <p:cNvSpPr txBox="1">
            <a:spLocks noGrp="1"/>
          </p:cNvSpPr>
          <p:nvPr>
            <p:ph type="title"/>
          </p:nvPr>
        </p:nvSpPr>
        <p:spPr>
          <a:xfrm>
            <a:off x="457200" y="643128"/>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68" name="Google Shape;268;p37"/>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69" name="Google Shape;269;p37"/>
          <p:cNvSpPr txBox="1">
            <a:spLocks noGrp="1"/>
          </p:cNvSpPr>
          <p:nvPr>
            <p:ph type="body" idx="1"/>
          </p:nvPr>
        </p:nvSpPr>
        <p:spPr>
          <a:xfrm>
            <a:off x="460925" y="1500525"/>
            <a:ext cx="3956400" cy="29370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270" name="Google Shape;270;p37"/>
          <p:cNvSpPr txBox="1">
            <a:spLocks noGrp="1"/>
          </p:cNvSpPr>
          <p:nvPr>
            <p:ph type="body" idx="2"/>
          </p:nvPr>
        </p:nvSpPr>
        <p:spPr>
          <a:xfrm>
            <a:off x="4693800" y="1500525"/>
            <a:ext cx="3956400" cy="29370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mall title  - 2-column with bars - Crimson">
  <p:cSld name="Small title_2_1">
    <p:spTree>
      <p:nvGrpSpPr>
        <p:cNvPr id="1" name="Shape 271"/>
        <p:cNvGrpSpPr/>
        <p:nvPr/>
      </p:nvGrpSpPr>
      <p:grpSpPr>
        <a:xfrm>
          <a:off x="0" y="0"/>
          <a:ext cx="0" cy="0"/>
          <a:chOff x="0" y="0"/>
          <a:chExt cx="0" cy="0"/>
        </a:xfrm>
      </p:grpSpPr>
      <p:cxnSp>
        <p:nvCxnSpPr>
          <p:cNvPr id="272" name="Google Shape;272;p38"/>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73" name="Google Shape;273;p38"/>
          <p:cNvSpPr txBox="1">
            <a:spLocks noGrp="1"/>
          </p:cNvSpPr>
          <p:nvPr>
            <p:ph type="title"/>
          </p:nvPr>
        </p:nvSpPr>
        <p:spPr>
          <a:xfrm>
            <a:off x="457200" y="643128"/>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74" name="Google Shape;274;p38"/>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75" name="Google Shape;275;p38"/>
          <p:cNvSpPr txBox="1">
            <a:spLocks noGrp="1"/>
          </p:cNvSpPr>
          <p:nvPr>
            <p:ph type="title" idx="2"/>
          </p:nvPr>
        </p:nvSpPr>
        <p:spPr>
          <a:xfrm>
            <a:off x="465079" y="1112950"/>
            <a:ext cx="40026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4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4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4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4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4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4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4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400">
                <a:solidFill>
                  <a:schemeClr val="dk2"/>
                </a:solidFill>
                <a:latin typeface="Crimson Pro Medium"/>
                <a:ea typeface="Crimson Pro Medium"/>
                <a:cs typeface="Crimson Pro Medium"/>
                <a:sym typeface="Crimson Pro Medium"/>
              </a:defRPr>
            </a:lvl9pPr>
          </a:lstStyle>
          <a:p>
            <a:endParaRPr/>
          </a:p>
        </p:txBody>
      </p:sp>
      <p:cxnSp>
        <p:nvCxnSpPr>
          <p:cNvPr id="276" name="Google Shape;276;p38"/>
          <p:cNvCxnSpPr/>
          <p:nvPr/>
        </p:nvCxnSpPr>
        <p:spPr>
          <a:xfrm>
            <a:off x="457200" y="1833457"/>
            <a:ext cx="4002600" cy="0"/>
          </a:xfrm>
          <a:prstGeom prst="straightConnector1">
            <a:avLst/>
          </a:prstGeom>
          <a:noFill/>
          <a:ln w="9525" cap="flat" cmpd="sng">
            <a:solidFill>
              <a:schemeClr val="dk2"/>
            </a:solidFill>
            <a:prstDash val="solid"/>
            <a:round/>
            <a:headEnd type="none" w="sm" len="sm"/>
            <a:tailEnd type="none" w="sm" len="sm"/>
          </a:ln>
        </p:spPr>
      </p:cxnSp>
      <p:cxnSp>
        <p:nvCxnSpPr>
          <p:cNvPr id="277" name="Google Shape;277;p38"/>
          <p:cNvCxnSpPr/>
          <p:nvPr/>
        </p:nvCxnSpPr>
        <p:spPr>
          <a:xfrm>
            <a:off x="4674527" y="1833457"/>
            <a:ext cx="4005900" cy="0"/>
          </a:xfrm>
          <a:prstGeom prst="straightConnector1">
            <a:avLst/>
          </a:prstGeom>
          <a:noFill/>
          <a:ln w="9525" cap="flat" cmpd="sng">
            <a:solidFill>
              <a:schemeClr val="dk2"/>
            </a:solidFill>
            <a:prstDash val="solid"/>
            <a:round/>
            <a:headEnd type="none" w="sm" len="sm"/>
            <a:tailEnd type="none" w="sm" len="sm"/>
          </a:ln>
        </p:spPr>
      </p:cxnSp>
      <p:sp>
        <p:nvSpPr>
          <p:cNvPr id="278" name="Google Shape;278;p38"/>
          <p:cNvSpPr txBox="1">
            <a:spLocks noGrp="1"/>
          </p:cNvSpPr>
          <p:nvPr>
            <p:ph type="title" idx="3"/>
          </p:nvPr>
        </p:nvSpPr>
        <p:spPr>
          <a:xfrm>
            <a:off x="4676114" y="1112950"/>
            <a:ext cx="4002600" cy="566100"/>
          </a:xfrm>
          <a:prstGeom prst="rect">
            <a:avLst/>
          </a:prstGeom>
        </p:spPr>
        <p:txBody>
          <a:bodyPr spcFirstLastPara="1" wrap="square" lIns="0" tIns="45700" rIns="0" bIns="0" anchor="b" anchorCtr="0">
            <a:noAutofit/>
          </a:bodyPr>
          <a:lstStyle>
            <a:lvl1pPr lvl="0" rtl="0">
              <a:spcBef>
                <a:spcPts val="0"/>
              </a:spcBef>
              <a:spcAft>
                <a:spcPts val="0"/>
              </a:spcAft>
              <a:buNone/>
              <a:defRPr sz="14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4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4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4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4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4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4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4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400">
                <a:solidFill>
                  <a:schemeClr val="dk2"/>
                </a:solidFill>
                <a:latin typeface="Crimson Pro Medium"/>
                <a:ea typeface="Crimson Pro Medium"/>
                <a:cs typeface="Crimson Pro Medium"/>
                <a:sym typeface="Crimson Pro Medium"/>
              </a:defRPr>
            </a:lvl9pPr>
          </a:lstStyle>
          <a:p>
            <a:endParaRPr/>
          </a:p>
        </p:txBody>
      </p:sp>
      <p:sp>
        <p:nvSpPr>
          <p:cNvPr id="279" name="Google Shape;279;p38"/>
          <p:cNvSpPr txBox="1">
            <a:spLocks noGrp="1"/>
          </p:cNvSpPr>
          <p:nvPr>
            <p:ph type="body" idx="1"/>
          </p:nvPr>
        </p:nvSpPr>
        <p:spPr>
          <a:xfrm>
            <a:off x="465079" y="1988497"/>
            <a:ext cx="4002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280" name="Google Shape;280;p38"/>
          <p:cNvSpPr txBox="1">
            <a:spLocks noGrp="1"/>
          </p:cNvSpPr>
          <p:nvPr>
            <p:ph type="body" idx="4"/>
          </p:nvPr>
        </p:nvSpPr>
        <p:spPr>
          <a:xfrm>
            <a:off x="4676114" y="1988497"/>
            <a:ext cx="4002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mall title  - 2-column with bars - Hind 1">
  <p:cSld name="Small title_2_1_1">
    <p:spTree>
      <p:nvGrpSpPr>
        <p:cNvPr id="1" name="Shape 281"/>
        <p:cNvGrpSpPr/>
        <p:nvPr/>
      </p:nvGrpSpPr>
      <p:grpSpPr>
        <a:xfrm>
          <a:off x="0" y="0"/>
          <a:ext cx="0" cy="0"/>
          <a:chOff x="0" y="0"/>
          <a:chExt cx="0" cy="0"/>
        </a:xfrm>
      </p:grpSpPr>
      <p:cxnSp>
        <p:nvCxnSpPr>
          <p:cNvPr id="282" name="Google Shape;282;p39"/>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83" name="Google Shape;283;p39"/>
          <p:cNvSpPr txBox="1">
            <a:spLocks noGrp="1"/>
          </p:cNvSpPr>
          <p:nvPr>
            <p:ph type="title"/>
          </p:nvPr>
        </p:nvSpPr>
        <p:spPr>
          <a:xfrm>
            <a:off x="457200" y="643128"/>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84" name="Google Shape;284;p39"/>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sp>
        <p:nvSpPr>
          <p:cNvPr id="285" name="Google Shape;285;p39"/>
          <p:cNvSpPr txBox="1">
            <a:spLocks noGrp="1"/>
          </p:cNvSpPr>
          <p:nvPr>
            <p:ph type="title" idx="2"/>
          </p:nvPr>
        </p:nvSpPr>
        <p:spPr>
          <a:xfrm>
            <a:off x="465079" y="1112950"/>
            <a:ext cx="4002600" cy="566100"/>
          </a:xfrm>
          <a:prstGeom prst="rect">
            <a:avLst/>
          </a:prstGeom>
        </p:spPr>
        <p:txBody>
          <a:bodyPr spcFirstLastPara="1" wrap="square" lIns="0" tIns="45700" rIns="0" bIns="0" anchor="b" anchorCtr="0">
            <a:noAutofit/>
          </a:bodyPr>
          <a:lstStyle>
            <a:lvl1pPr lvl="0" rtl="0">
              <a:spcBef>
                <a:spcPts val="0"/>
              </a:spcBef>
              <a:spcAft>
                <a:spcPts val="0"/>
              </a:spcAft>
              <a:buNone/>
              <a:defRPr sz="1300">
                <a:latin typeface="Hind Siliguri Medium"/>
                <a:ea typeface="Hind Siliguri Medium"/>
                <a:cs typeface="Hind Siliguri Medium"/>
                <a:sym typeface="Hind Siliguri Medium"/>
              </a:defRPr>
            </a:lvl1pPr>
            <a:lvl2pPr lvl="1" rtl="0">
              <a:spcBef>
                <a:spcPts val="0"/>
              </a:spcBef>
              <a:spcAft>
                <a:spcPts val="0"/>
              </a:spcAft>
              <a:buNone/>
              <a:defRPr sz="1300">
                <a:latin typeface="Hind Siliguri Medium"/>
                <a:ea typeface="Hind Siliguri Medium"/>
                <a:cs typeface="Hind Siliguri Medium"/>
                <a:sym typeface="Hind Siliguri Medium"/>
              </a:defRPr>
            </a:lvl2pPr>
            <a:lvl3pPr lvl="2" rtl="0">
              <a:spcBef>
                <a:spcPts val="0"/>
              </a:spcBef>
              <a:spcAft>
                <a:spcPts val="0"/>
              </a:spcAft>
              <a:buNone/>
              <a:defRPr sz="1300">
                <a:latin typeface="Hind Siliguri Medium"/>
                <a:ea typeface="Hind Siliguri Medium"/>
                <a:cs typeface="Hind Siliguri Medium"/>
                <a:sym typeface="Hind Siliguri Medium"/>
              </a:defRPr>
            </a:lvl3pPr>
            <a:lvl4pPr lvl="3" rtl="0">
              <a:spcBef>
                <a:spcPts val="0"/>
              </a:spcBef>
              <a:spcAft>
                <a:spcPts val="0"/>
              </a:spcAft>
              <a:buNone/>
              <a:defRPr sz="1300">
                <a:latin typeface="Hind Siliguri Medium"/>
                <a:ea typeface="Hind Siliguri Medium"/>
                <a:cs typeface="Hind Siliguri Medium"/>
                <a:sym typeface="Hind Siliguri Medium"/>
              </a:defRPr>
            </a:lvl4pPr>
            <a:lvl5pPr lvl="4" rtl="0">
              <a:spcBef>
                <a:spcPts val="0"/>
              </a:spcBef>
              <a:spcAft>
                <a:spcPts val="0"/>
              </a:spcAft>
              <a:buNone/>
              <a:defRPr sz="1300">
                <a:latin typeface="Hind Siliguri Medium"/>
                <a:ea typeface="Hind Siliguri Medium"/>
                <a:cs typeface="Hind Siliguri Medium"/>
                <a:sym typeface="Hind Siliguri Medium"/>
              </a:defRPr>
            </a:lvl5pPr>
            <a:lvl6pPr lvl="5" rtl="0">
              <a:spcBef>
                <a:spcPts val="0"/>
              </a:spcBef>
              <a:spcAft>
                <a:spcPts val="0"/>
              </a:spcAft>
              <a:buNone/>
              <a:defRPr sz="1300">
                <a:latin typeface="Hind Siliguri Medium"/>
                <a:ea typeface="Hind Siliguri Medium"/>
                <a:cs typeface="Hind Siliguri Medium"/>
                <a:sym typeface="Hind Siliguri Medium"/>
              </a:defRPr>
            </a:lvl6pPr>
            <a:lvl7pPr lvl="6" rtl="0">
              <a:spcBef>
                <a:spcPts val="0"/>
              </a:spcBef>
              <a:spcAft>
                <a:spcPts val="0"/>
              </a:spcAft>
              <a:buNone/>
              <a:defRPr sz="1300">
                <a:latin typeface="Hind Siliguri Medium"/>
                <a:ea typeface="Hind Siliguri Medium"/>
                <a:cs typeface="Hind Siliguri Medium"/>
                <a:sym typeface="Hind Siliguri Medium"/>
              </a:defRPr>
            </a:lvl7pPr>
            <a:lvl8pPr lvl="7" rtl="0">
              <a:spcBef>
                <a:spcPts val="0"/>
              </a:spcBef>
              <a:spcAft>
                <a:spcPts val="0"/>
              </a:spcAft>
              <a:buNone/>
              <a:defRPr sz="1300">
                <a:latin typeface="Hind Siliguri Medium"/>
                <a:ea typeface="Hind Siliguri Medium"/>
                <a:cs typeface="Hind Siliguri Medium"/>
                <a:sym typeface="Hind Siliguri Medium"/>
              </a:defRPr>
            </a:lvl8pPr>
            <a:lvl9pPr lvl="8" rtl="0">
              <a:spcBef>
                <a:spcPts val="0"/>
              </a:spcBef>
              <a:spcAft>
                <a:spcPts val="0"/>
              </a:spcAft>
              <a:buNone/>
              <a:defRPr sz="1300">
                <a:latin typeface="Hind Siliguri Medium"/>
                <a:ea typeface="Hind Siliguri Medium"/>
                <a:cs typeface="Hind Siliguri Medium"/>
                <a:sym typeface="Hind Siliguri Medium"/>
              </a:defRPr>
            </a:lvl9pPr>
          </a:lstStyle>
          <a:p>
            <a:endParaRPr/>
          </a:p>
        </p:txBody>
      </p:sp>
      <p:cxnSp>
        <p:nvCxnSpPr>
          <p:cNvPr id="286" name="Google Shape;286;p39"/>
          <p:cNvCxnSpPr/>
          <p:nvPr/>
        </p:nvCxnSpPr>
        <p:spPr>
          <a:xfrm>
            <a:off x="457200" y="1833457"/>
            <a:ext cx="4002600" cy="0"/>
          </a:xfrm>
          <a:prstGeom prst="straightConnector1">
            <a:avLst/>
          </a:prstGeom>
          <a:noFill/>
          <a:ln w="9525" cap="flat" cmpd="sng">
            <a:solidFill>
              <a:schemeClr val="dk2"/>
            </a:solidFill>
            <a:prstDash val="solid"/>
            <a:round/>
            <a:headEnd type="none" w="sm" len="sm"/>
            <a:tailEnd type="none" w="sm" len="sm"/>
          </a:ln>
        </p:spPr>
      </p:cxnSp>
      <p:cxnSp>
        <p:nvCxnSpPr>
          <p:cNvPr id="287" name="Google Shape;287;p39"/>
          <p:cNvCxnSpPr/>
          <p:nvPr/>
        </p:nvCxnSpPr>
        <p:spPr>
          <a:xfrm>
            <a:off x="4674527" y="1833457"/>
            <a:ext cx="4005900" cy="0"/>
          </a:xfrm>
          <a:prstGeom prst="straightConnector1">
            <a:avLst/>
          </a:prstGeom>
          <a:noFill/>
          <a:ln w="9525" cap="flat" cmpd="sng">
            <a:solidFill>
              <a:schemeClr val="dk2"/>
            </a:solidFill>
            <a:prstDash val="solid"/>
            <a:round/>
            <a:headEnd type="none" w="sm" len="sm"/>
            <a:tailEnd type="none" w="sm" len="sm"/>
          </a:ln>
        </p:spPr>
      </p:cxnSp>
      <p:sp>
        <p:nvSpPr>
          <p:cNvPr id="288" name="Google Shape;288;p39"/>
          <p:cNvSpPr txBox="1">
            <a:spLocks noGrp="1"/>
          </p:cNvSpPr>
          <p:nvPr>
            <p:ph type="title" idx="3"/>
          </p:nvPr>
        </p:nvSpPr>
        <p:spPr>
          <a:xfrm>
            <a:off x="4676114" y="1112950"/>
            <a:ext cx="4002600" cy="566100"/>
          </a:xfrm>
          <a:prstGeom prst="rect">
            <a:avLst/>
          </a:prstGeom>
        </p:spPr>
        <p:txBody>
          <a:bodyPr spcFirstLastPara="1" wrap="square" lIns="0" tIns="45700" rIns="0" bIns="0" anchor="b" anchorCtr="0">
            <a:noAutofit/>
          </a:bodyPr>
          <a:lstStyle>
            <a:lvl1pPr lvl="0" rtl="0">
              <a:spcBef>
                <a:spcPts val="0"/>
              </a:spcBef>
              <a:spcAft>
                <a:spcPts val="0"/>
              </a:spcAft>
              <a:buNone/>
              <a:defRPr sz="1300">
                <a:latin typeface="Hind Siliguri Medium"/>
                <a:ea typeface="Hind Siliguri Medium"/>
                <a:cs typeface="Hind Siliguri Medium"/>
                <a:sym typeface="Hind Siliguri Medium"/>
              </a:defRPr>
            </a:lvl1pPr>
            <a:lvl2pPr lvl="1" rtl="0">
              <a:spcBef>
                <a:spcPts val="0"/>
              </a:spcBef>
              <a:spcAft>
                <a:spcPts val="0"/>
              </a:spcAft>
              <a:buNone/>
              <a:defRPr sz="1300">
                <a:latin typeface="Hind Siliguri Medium"/>
                <a:ea typeface="Hind Siliguri Medium"/>
                <a:cs typeface="Hind Siliguri Medium"/>
                <a:sym typeface="Hind Siliguri Medium"/>
              </a:defRPr>
            </a:lvl2pPr>
            <a:lvl3pPr lvl="2" rtl="0">
              <a:spcBef>
                <a:spcPts val="0"/>
              </a:spcBef>
              <a:spcAft>
                <a:spcPts val="0"/>
              </a:spcAft>
              <a:buNone/>
              <a:defRPr sz="1300">
                <a:latin typeface="Hind Siliguri Medium"/>
                <a:ea typeface="Hind Siliguri Medium"/>
                <a:cs typeface="Hind Siliguri Medium"/>
                <a:sym typeface="Hind Siliguri Medium"/>
              </a:defRPr>
            </a:lvl3pPr>
            <a:lvl4pPr lvl="3" rtl="0">
              <a:spcBef>
                <a:spcPts val="0"/>
              </a:spcBef>
              <a:spcAft>
                <a:spcPts val="0"/>
              </a:spcAft>
              <a:buNone/>
              <a:defRPr sz="1300">
                <a:latin typeface="Hind Siliguri Medium"/>
                <a:ea typeface="Hind Siliguri Medium"/>
                <a:cs typeface="Hind Siliguri Medium"/>
                <a:sym typeface="Hind Siliguri Medium"/>
              </a:defRPr>
            </a:lvl4pPr>
            <a:lvl5pPr lvl="4" rtl="0">
              <a:spcBef>
                <a:spcPts val="0"/>
              </a:spcBef>
              <a:spcAft>
                <a:spcPts val="0"/>
              </a:spcAft>
              <a:buNone/>
              <a:defRPr sz="1300">
                <a:latin typeface="Hind Siliguri Medium"/>
                <a:ea typeface="Hind Siliguri Medium"/>
                <a:cs typeface="Hind Siliguri Medium"/>
                <a:sym typeface="Hind Siliguri Medium"/>
              </a:defRPr>
            </a:lvl5pPr>
            <a:lvl6pPr lvl="5" rtl="0">
              <a:spcBef>
                <a:spcPts val="0"/>
              </a:spcBef>
              <a:spcAft>
                <a:spcPts val="0"/>
              </a:spcAft>
              <a:buNone/>
              <a:defRPr sz="1300">
                <a:latin typeface="Hind Siliguri Medium"/>
                <a:ea typeface="Hind Siliguri Medium"/>
                <a:cs typeface="Hind Siliguri Medium"/>
                <a:sym typeface="Hind Siliguri Medium"/>
              </a:defRPr>
            </a:lvl6pPr>
            <a:lvl7pPr lvl="6" rtl="0">
              <a:spcBef>
                <a:spcPts val="0"/>
              </a:spcBef>
              <a:spcAft>
                <a:spcPts val="0"/>
              </a:spcAft>
              <a:buNone/>
              <a:defRPr sz="1300">
                <a:latin typeface="Hind Siliguri Medium"/>
                <a:ea typeface="Hind Siliguri Medium"/>
                <a:cs typeface="Hind Siliguri Medium"/>
                <a:sym typeface="Hind Siliguri Medium"/>
              </a:defRPr>
            </a:lvl7pPr>
            <a:lvl8pPr lvl="7" rtl="0">
              <a:spcBef>
                <a:spcPts val="0"/>
              </a:spcBef>
              <a:spcAft>
                <a:spcPts val="0"/>
              </a:spcAft>
              <a:buNone/>
              <a:defRPr sz="1300">
                <a:latin typeface="Hind Siliguri Medium"/>
                <a:ea typeface="Hind Siliguri Medium"/>
                <a:cs typeface="Hind Siliguri Medium"/>
                <a:sym typeface="Hind Siliguri Medium"/>
              </a:defRPr>
            </a:lvl8pPr>
            <a:lvl9pPr lvl="8" rtl="0">
              <a:spcBef>
                <a:spcPts val="0"/>
              </a:spcBef>
              <a:spcAft>
                <a:spcPts val="0"/>
              </a:spcAft>
              <a:buNone/>
              <a:defRPr sz="1300">
                <a:latin typeface="Hind Siliguri Medium"/>
                <a:ea typeface="Hind Siliguri Medium"/>
                <a:cs typeface="Hind Siliguri Medium"/>
                <a:sym typeface="Hind Siliguri Medium"/>
              </a:defRPr>
            </a:lvl9pPr>
          </a:lstStyle>
          <a:p>
            <a:endParaRPr/>
          </a:p>
        </p:txBody>
      </p:sp>
      <p:sp>
        <p:nvSpPr>
          <p:cNvPr id="289" name="Google Shape;289;p39"/>
          <p:cNvSpPr txBox="1">
            <a:spLocks noGrp="1"/>
          </p:cNvSpPr>
          <p:nvPr>
            <p:ph type="body" idx="1"/>
          </p:nvPr>
        </p:nvSpPr>
        <p:spPr>
          <a:xfrm>
            <a:off x="465079" y="1988497"/>
            <a:ext cx="4002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290" name="Google Shape;290;p39"/>
          <p:cNvSpPr txBox="1">
            <a:spLocks noGrp="1"/>
          </p:cNvSpPr>
          <p:nvPr>
            <p:ph type="body" idx="4"/>
          </p:nvPr>
        </p:nvSpPr>
        <p:spPr>
          <a:xfrm>
            <a:off x="4676114" y="1988497"/>
            <a:ext cx="40026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mall title  - 4-column - Crimson">
  <p:cSld name="Small title_1">
    <p:spTree>
      <p:nvGrpSpPr>
        <p:cNvPr id="1" name="Shape 291"/>
        <p:cNvGrpSpPr/>
        <p:nvPr/>
      </p:nvGrpSpPr>
      <p:grpSpPr>
        <a:xfrm>
          <a:off x="0" y="0"/>
          <a:ext cx="0" cy="0"/>
          <a:chOff x="0" y="0"/>
          <a:chExt cx="0" cy="0"/>
        </a:xfrm>
      </p:grpSpPr>
      <p:sp>
        <p:nvSpPr>
          <p:cNvPr id="292" name="Google Shape;292;p40"/>
          <p:cNvSpPr txBox="1">
            <a:spLocks noGrp="1"/>
          </p:cNvSpPr>
          <p:nvPr>
            <p:ph type="body" idx="1"/>
          </p:nvPr>
        </p:nvSpPr>
        <p:spPr>
          <a:xfrm>
            <a:off x="679565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293" name="Google Shape;293;p40"/>
          <p:cNvSpPr txBox="1">
            <a:spLocks noGrp="1"/>
          </p:cNvSpPr>
          <p:nvPr>
            <p:ph type="title"/>
          </p:nvPr>
        </p:nvSpPr>
        <p:spPr>
          <a:xfrm>
            <a:off x="460925" y="1112958"/>
            <a:ext cx="1892400" cy="566100"/>
          </a:xfrm>
          <a:prstGeom prst="rect">
            <a:avLst/>
          </a:prstGeom>
        </p:spPr>
        <p:txBody>
          <a:bodyPr spcFirstLastPara="1" wrap="square" lIns="0" tIns="45700" rIns="0" bIns="0" anchor="b" anchorCtr="0">
            <a:noAutofit/>
          </a:bodyPr>
          <a:lstStyle>
            <a:lvl1pPr lvl="0">
              <a:spcBef>
                <a:spcPts val="0"/>
              </a:spcBef>
              <a:spcAft>
                <a:spcPts val="0"/>
              </a:spcAft>
              <a:buNone/>
              <a:defRPr sz="1200">
                <a:solidFill>
                  <a:schemeClr val="dk2"/>
                </a:solidFill>
                <a:latin typeface="Crimson Pro Medium"/>
                <a:ea typeface="Crimson Pro Medium"/>
                <a:cs typeface="Crimson Pro Medium"/>
                <a:sym typeface="Crimson Pro Medium"/>
              </a:defRPr>
            </a:lvl1pPr>
            <a:lvl2pPr lvl="1">
              <a:spcBef>
                <a:spcPts val="0"/>
              </a:spcBef>
              <a:spcAft>
                <a:spcPts val="0"/>
              </a:spcAft>
              <a:buNone/>
              <a:defRPr sz="1200">
                <a:solidFill>
                  <a:schemeClr val="dk2"/>
                </a:solidFill>
                <a:latin typeface="Crimson Pro Medium"/>
                <a:ea typeface="Crimson Pro Medium"/>
                <a:cs typeface="Crimson Pro Medium"/>
                <a:sym typeface="Crimson Pro Medium"/>
              </a:defRPr>
            </a:lvl2pPr>
            <a:lvl3pPr lvl="2">
              <a:spcBef>
                <a:spcPts val="0"/>
              </a:spcBef>
              <a:spcAft>
                <a:spcPts val="0"/>
              </a:spcAft>
              <a:buNone/>
              <a:defRPr sz="1200">
                <a:solidFill>
                  <a:schemeClr val="dk2"/>
                </a:solidFill>
                <a:latin typeface="Crimson Pro Medium"/>
                <a:ea typeface="Crimson Pro Medium"/>
                <a:cs typeface="Crimson Pro Medium"/>
                <a:sym typeface="Crimson Pro Medium"/>
              </a:defRPr>
            </a:lvl3pPr>
            <a:lvl4pPr lvl="3">
              <a:spcBef>
                <a:spcPts val="0"/>
              </a:spcBef>
              <a:spcAft>
                <a:spcPts val="0"/>
              </a:spcAft>
              <a:buNone/>
              <a:defRPr sz="1200">
                <a:solidFill>
                  <a:schemeClr val="dk2"/>
                </a:solidFill>
                <a:latin typeface="Crimson Pro Medium"/>
                <a:ea typeface="Crimson Pro Medium"/>
                <a:cs typeface="Crimson Pro Medium"/>
                <a:sym typeface="Crimson Pro Medium"/>
              </a:defRPr>
            </a:lvl4pPr>
            <a:lvl5pPr lvl="4">
              <a:spcBef>
                <a:spcPts val="0"/>
              </a:spcBef>
              <a:spcAft>
                <a:spcPts val="0"/>
              </a:spcAft>
              <a:buNone/>
              <a:defRPr sz="1200">
                <a:solidFill>
                  <a:schemeClr val="dk2"/>
                </a:solidFill>
                <a:latin typeface="Crimson Pro Medium"/>
                <a:ea typeface="Crimson Pro Medium"/>
                <a:cs typeface="Crimson Pro Medium"/>
                <a:sym typeface="Crimson Pro Medium"/>
              </a:defRPr>
            </a:lvl5pPr>
            <a:lvl6pPr lvl="5">
              <a:spcBef>
                <a:spcPts val="0"/>
              </a:spcBef>
              <a:spcAft>
                <a:spcPts val="0"/>
              </a:spcAft>
              <a:buNone/>
              <a:defRPr sz="1200">
                <a:solidFill>
                  <a:schemeClr val="dk2"/>
                </a:solidFill>
                <a:latin typeface="Crimson Pro Medium"/>
                <a:ea typeface="Crimson Pro Medium"/>
                <a:cs typeface="Crimson Pro Medium"/>
                <a:sym typeface="Crimson Pro Medium"/>
              </a:defRPr>
            </a:lvl6pPr>
            <a:lvl7pPr lvl="6">
              <a:spcBef>
                <a:spcPts val="0"/>
              </a:spcBef>
              <a:spcAft>
                <a:spcPts val="0"/>
              </a:spcAft>
              <a:buNone/>
              <a:defRPr sz="1200">
                <a:solidFill>
                  <a:schemeClr val="dk2"/>
                </a:solidFill>
                <a:latin typeface="Crimson Pro Medium"/>
                <a:ea typeface="Crimson Pro Medium"/>
                <a:cs typeface="Crimson Pro Medium"/>
                <a:sym typeface="Crimson Pro Medium"/>
              </a:defRPr>
            </a:lvl7pPr>
            <a:lvl8pPr lvl="7">
              <a:spcBef>
                <a:spcPts val="0"/>
              </a:spcBef>
              <a:spcAft>
                <a:spcPts val="0"/>
              </a:spcAft>
              <a:buNone/>
              <a:defRPr sz="1200">
                <a:solidFill>
                  <a:schemeClr val="dk2"/>
                </a:solidFill>
                <a:latin typeface="Crimson Pro Medium"/>
                <a:ea typeface="Crimson Pro Medium"/>
                <a:cs typeface="Crimson Pro Medium"/>
                <a:sym typeface="Crimson Pro Medium"/>
              </a:defRPr>
            </a:lvl8pPr>
            <a:lvl9pPr lvl="8">
              <a:spcBef>
                <a:spcPts val="0"/>
              </a:spcBef>
              <a:spcAft>
                <a:spcPts val="0"/>
              </a:spcAft>
              <a:buNone/>
              <a:defRPr sz="1200">
                <a:solidFill>
                  <a:schemeClr val="dk2"/>
                </a:solidFill>
                <a:latin typeface="Crimson Pro Medium"/>
                <a:ea typeface="Crimson Pro Medium"/>
                <a:cs typeface="Crimson Pro Medium"/>
                <a:sym typeface="Crimson Pro Medium"/>
              </a:defRPr>
            </a:lvl9pPr>
          </a:lstStyle>
          <a:p>
            <a:endParaRPr/>
          </a:p>
        </p:txBody>
      </p:sp>
      <p:cxnSp>
        <p:nvCxnSpPr>
          <p:cNvPr id="294" name="Google Shape;294;p40"/>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295" name="Google Shape;295;p40"/>
          <p:cNvSpPr txBox="1">
            <a:spLocks noGrp="1"/>
          </p:cNvSpPr>
          <p:nvPr>
            <p:ph type="title" idx="2"/>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296" name="Google Shape;296;p40"/>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cxnSp>
        <p:nvCxnSpPr>
          <p:cNvPr id="297" name="Google Shape;297;p40"/>
          <p:cNvCxnSpPr/>
          <p:nvPr/>
        </p:nvCxnSpPr>
        <p:spPr>
          <a:xfrm>
            <a:off x="457200" y="1833461"/>
            <a:ext cx="1892400" cy="0"/>
          </a:xfrm>
          <a:prstGeom prst="straightConnector1">
            <a:avLst/>
          </a:prstGeom>
          <a:noFill/>
          <a:ln w="9525" cap="flat" cmpd="sng">
            <a:solidFill>
              <a:schemeClr val="dk2"/>
            </a:solidFill>
            <a:prstDash val="solid"/>
            <a:round/>
            <a:headEnd type="none" w="sm" len="sm"/>
            <a:tailEnd type="none" w="sm" len="sm"/>
          </a:ln>
        </p:spPr>
      </p:cxnSp>
      <p:cxnSp>
        <p:nvCxnSpPr>
          <p:cNvPr id="298" name="Google Shape;298;p40"/>
          <p:cNvCxnSpPr/>
          <p:nvPr/>
        </p:nvCxnSpPr>
        <p:spPr>
          <a:xfrm>
            <a:off x="2571750" y="1833461"/>
            <a:ext cx="1893900" cy="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40"/>
          <p:cNvCxnSpPr/>
          <p:nvPr/>
        </p:nvCxnSpPr>
        <p:spPr>
          <a:xfrm>
            <a:off x="4678362" y="1833461"/>
            <a:ext cx="1893900" cy="0"/>
          </a:xfrm>
          <a:prstGeom prst="straightConnector1">
            <a:avLst/>
          </a:prstGeom>
          <a:noFill/>
          <a:ln w="9525" cap="flat" cmpd="sng">
            <a:solidFill>
              <a:schemeClr val="dk2"/>
            </a:solidFill>
            <a:prstDash val="solid"/>
            <a:round/>
            <a:headEnd type="none" w="sm" len="sm"/>
            <a:tailEnd type="none" w="sm" len="sm"/>
          </a:ln>
        </p:spPr>
      </p:cxnSp>
      <p:cxnSp>
        <p:nvCxnSpPr>
          <p:cNvPr id="300" name="Google Shape;300;p40"/>
          <p:cNvCxnSpPr/>
          <p:nvPr/>
        </p:nvCxnSpPr>
        <p:spPr>
          <a:xfrm>
            <a:off x="6794499" y="1833461"/>
            <a:ext cx="1892400" cy="0"/>
          </a:xfrm>
          <a:prstGeom prst="straightConnector1">
            <a:avLst/>
          </a:prstGeom>
          <a:noFill/>
          <a:ln w="9525" cap="flat" cmpd="sng">
            <a:solidFill>
              <a:schemeClr val="dk2"/>
            </a:solidFill>
            <a:prstDash val="solid"/>
            <a:round/>
            <a:headEnd type="none" w="sm" len="sm"/>
            <a:tailEnd type="none" w="sm" len="sm"/>
          </a:ln>
        </p:spPr>
      </p:cxnSp>
      <p:sp>
        <p:nvSpPr>
          <p:cNvPr id="301" name="Google Shape;301;p40"/>
          <p:cNvSpPr txBox="1">
            <a:spLocks noGrp="1"/>
          </p:cNvSpPr>
          <p:nvPr>
            <p:ph type="title" idx="3"/>
          </p:nvPr>
        </p:nvSpPr>
        <p:spPr>
          <a:xfrm>
            <a:off x="257250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2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2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2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2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2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2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2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200">
                <a:solidFill>
                  <a:schemeClr val="dk2"/>
                </a:solidFill>
                <a:latin typeface="Crimson Pro Medium"/>
                <a:ea typeface="Crimson Pro Medium"/>
                <a:cs typeface="Crimson Pro Medium"/>
                <a:sym typeface="Crimson Pro Medium"/>
              </a:defRPr>
            </a:lvl9pPr>
          </a:lstStyle>
          <a:p>
            <a:endParaRPr/>
          </a:p>
        </p:txBody>
      </p:sp>
      <p:sp>
        <p:nvSpPr>
          <p:cNvPr id="302" name="Google Shape;302;p40"/>
          <p:cNvSpPr txBox="1">
            <a:spLocks noGrp="1"/>
          </p:cNvSpPr>
          <p:nvPr>
            <p:ph type="title" idx="4"/>
          </p:nvPr>
        </p:nvSpPr>
        <p:spPr>
          <a:xfrm>
            <a:off x="468407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2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2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2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2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2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2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2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200">
                <a:solidFill>
                  <a:schemeClr val="dk2"/>
                </a:solidFill>
                <a:latin typeface="Crimson Pro Medium"/>
                <a:ea typeface="Crimson Pro Medium"/>
                <a:cs typeface="Crimson Pro Medium"/>
                <a:sym typeface="Crimson Pro Medium"/>
              </a:defRPr>
            </a:lvl9pPr>
          </a:lstStyle>
          <a:p>
            <a:endParaRPr/>
          </a:p>
        </p:txBody>
      </p:sp>
      <p:sp>
        <p:nvSpPr>
          <p:cNvPr id="303" name="Google Shape;303;p40"/>
          <p:cNvSpPr txBox="1">
            <a:spLocks noGrp="1"/>
          </p:cNvSpPr>
          <p:nvPr>
            <p:ph type="title" idx="5"/>
          </p:nvPr>
        </p:nvSpPr>
        <p:spPr>
          <a:xfrm>
            <a:off x="679565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dk2"/>
                </a:solidFill>
                <a:latin typeface="Crimson Pro Medium"/>
                <a:ea typeface="Crimson Pro Medium"/>
                <a:cs typeface="Crimson Pro Medium"/>
                <a:sym typeface="Crimson Pro Medium"/>
              </a:defRPr>
            </a:lvl1pPr>
            <a:lvl2pPr lvl="1" rtl="0">
              <a:spcBef>
                <a:spcPts val="0"/>
              </a:spcBef>
              <a:spcAft>
                <a:spcPts val="0"/>
              </a:spcAft>
              <a:buNone/>
              <a:defRPr sz="1200">
                <a:solidFill>
                  <a:schemeClr val="dk2"/>
                </a:solidFill>
                <a:latin typeface="Crimson Pro Medium"/>
                <a:ea typeface="Crimson Pro Medium"/>
                <a:cs typeface="Crimson Pro Medium"/>
                <a:sym typeface="Crimson Pro Medium"/>
              </a:defRPr>
            </a:lvl2pPr>
            <a:lvl3pPr lvl="2" rtl="0">
              <a:spcBef>
                <a:spcPts val="0"/>
              </a:spcBef>
              <a:spcAft>
                <a:spcPts val="0"/>
              </a:spcAft>
              <a:buNone/>
              <a:defRPr sz="1200">
                <a:solidFill>
                  <a:schemeClr val="dk2"/>
                </a:solidFill>
                <a:latin typeface="Crimson Pro Medium"/>
                <a:ea typeface="Crimson Pro Medium"/>
                <a:cs typeface="Crimson Pro Medium"/>
                <a:sym typeface="Crimson Pro Medium"/>
              </a:defRPr>
            </a:lvl3pPr>
            <a:lvl4pPr lvl="3" rtl="0">
              <a:spcBef>
                <a:spcPts val="0"/>
              </a:spcBef>
              <a:spcAft>
                <a:spcPts val="0"/>
              </a:spcAft>
              <a:buNone/>
              <a:defRPr sz="1200">
                <a:solidFill>
                  <a:schemeClr val="dk2"/>
                </a:solidFill>
                <a:latin typeface="Crimson Pro Medium"/>
                <a:ea typeface="Crimson Pro Medium"/>
                <a:cs typeface="Crimson Pro Medium"/>
                <a:sym typeface="Crimson Pro Medium"/>
              </a:defRPr>
            </a:lvl4pPr>
            <a:lvl5pPr lvl="4" rtl="0">
              <a:spcBef>
                <a:spcPts val="0"/>
              </a:spcBef>
              <a:spcAft>
                <a:spcPts val="0"/>
              </a:spcAft>
              <a:buNone/>
              <a:defRPr sz="1200">
                <a:solidFill>
                  <a:schemeClr val="dk2"/>
                </a:solidFill>
                <a:latin typeface="Crimson Pro Medium"/>
                <a:ea typeface="Crimson Pro Medium"/>
                <a:cs typeface="Crimson Pro Medium"/>
                <a:sym typeface="Crimson Pro Medium"/>
              </a:defRPr>
            </a:lvl5pPr>
            <a:lvl6pPr lvl="5" rtl="0">
              <a:spcBef>
                <a:spcPts val="0"/>
              </a:spcBef>
              <a:spcAft>
                <a:spcPts val="0"/>
              </a:spcAft>
              <a:buNone/>
              <a:defRPr sz="1200">
                <a:solidFill>
                  <a:schemeClr val="dk2"/>
                </a:solidFill>
                <a:latin typeface="Crimson Pro Medium"/>
                <a:ea typeface="Crimson Pro Medium"/>
                <a:cs typeface="Crimson Pro Medium"/>
                <a:sym typeface="Crimson Pro Medium"/>
              </a:defRPr>
            </a:lvl6pPr>
            <a:lvl7pPr lvl="6" rtl="0">
              <a:spcBef>
                <a:spcPts val="0"/>
              </a:spcBef>
              <a:spcAft>
                <a:spcPts val="0"/>
              </a:spcAft>
              <a:buNone/>
              <a:defRPr sz="1200">
                <a:solidFill>
                  <a:schemeClr val="dk2"/>
                </a:solidFill>
                <a:latin typeface="Crimson Pro Medium"/>
                <a:ea typeface="Crimson Pro Medium"/>
                <a:cs typeface="Crimson Pro Medium"/>
                <a:sym typeface="Crimson Pro Medium"/>
              </a:defRPr>
            </a:lvl7pPr>
            <a:lvl8pPr lvl="7" rtl="0">
              <a:spcBef>
                <a:spcPts val="0"/>
              </a:spcBef>
              <a:spcAft>
                <a:spcPts val="0"/>
              </a:spcAft>
              <a:buNone/>
              <a:defRPr sz="1200">
                <a:solidFill>
                  <a:schemeClr val="dk2"/>
                </a:solidFill>
                <a:latin typeface="Crimson Pro Medium"/>
                <a:ea typeface="Crimson Pro Medium"/>
                <a:cs typeface="Crimson Pro Medium"/>
                <a:sym typeface="Crimson Pro Medium"/>
              </a:defRPr>
            </a:lvl8pPr>
            <a:lvl9pPr lvl="8" rtl="0">
              <a:spcBef>
                <a:spcPts val="0"/>
              </a:spcBef>
              <a:spcAft>
                <a:spcPts val="0"/>
              </a:spcAft>
              <a:buNone/>
              <a:defRPr sz="1200">
                <a:solidFill>
                  <a:schemeClr val="dk2"/>
                </a:solidFill>
                <a:latin typeface="Crimson Pro Medium"/>
                <a:ea typeface="Crimson Pro Medium"/>
                <a:cs typeface="Crimson Pro Medium"/>
                <a:sym typeface="Crimson Pro Medium"/>
              </a:defRPr>
            </a:lvl9pPr>
          </a:lstStyle>
          <a:p>
            <a:endParaRPr/>
          </a:p>
        </p:txBody>
      </p:sp>
      <p:sp>
        <p:nvSpPr>
          <p:cNvPr id="304" name="Google Shape;304;p40"/>
          <p:cNvSpPr txBox="1">
            <a:spLocks noGrp="1"/>
          </p:cNvSpPr>
          <p:nvPr>
            <p:ph type="body" idx="6"/>
          </p:nvPr>
        </p:nvSpPr>
        <p:spPr>
          <a:xfrm>
            <a:off x="460925" y="1988500"/>
            <a:ext cx="1892400" cy="2448900"/>
          </a:xfrm>
          <a:prstGeom prst="rect">
            <a:avLst/>
          </a:prstGeom>
        </p:spPr>
        <p:txBody>
          <a:bodyPr spcFirstLastPara="1" wrap="square" lIns="0" tIns="45700" rIns="0" bIns="0" anchor="t" anchorCtr="0">
            <a:noAutofit/>
          </a:bodyPr>
          <a:lstStyle>
            <a:lvl1pPr marL="457200" lvl="0" indent="-228600">
              <a:lnSpc>
                <a:spcPct val="85000"/>
              </a:lnSpc>
              <a:spcBef>
                <a:spcPts val="280"/>
              </a:spcBef>
              <a:spcAft>
                <a:spcPts val="0"/>
              </a:spcAft>
              <a:buSzPts val="1200"/>
              <a:buNone/>
              <a:defRPr sz="1200"/>
            </a:lvl1pPr>
            <a:lvl2pPr marL="914400" lvl="1" indent="-228600">
              <a:lnSpc>
                <a:spcPct val="85000"/>
              </a:lnSpc>
              <a:spcBef>
                <a:spcPts val="280"/>
              </a:spcBef>
              <a:spcAft>
                <a:spcPts val="0"/>
              </a:spcAft>
              <a:buSzPts val="1200"/>
              <a:buNone/>
              <a:defRPr sz="1200"/>
            </a:lvl2pPr>
            <a:lvl3pPr marL="1371600" lvl="2" indent="-228600">
              <a:lnSpc>
                <a:spcPct val="85000"/>
              </a:lnSpc>
              <a:spcBef>
                <a:spcPts val="280"/>
              </a:spcBef>
              <a:spcAft>
                <a:spcPts val="0"/>
              </a:spcAft>
              <a:buSzPts val="1200"/>
              <a:buNone/>
              <a:defRPr sz="1200"/>
            </a:lvl3pPr>
            <a:lvl4pPr marL="1828800" lvl="3" indent="-228600">
              <a:lnSpc>
                <a:spcPct val="85000"/>
              </a:lnSpc>
              <a:spcBef>
                <a:spcPts val="280"/>
              </a:spcBef>
              <a:spcAft>
                <a:spcPts val="0"/>
              </a:spcAft>
              <a:buSzPts val="1200"/>
              <a:buNone/>
              <a:defRPr sz="1200"/>
            </a:lvl4pPr>
            <a:lvl5pPr marL="2286000" lvl="4" indent="-228600">
              <a:lnSpc>
                <a:spcPct val="85000"/>
              </a:lnSpc>
              <a:spcBef>
                <a:spcPts val="280"/>
              </a:spcBef>
              <a:spcAft>
                <a:spcPts val="0"/>
              </a:spcAft>
              <a:buSzPts val="1200"/>
              <a:buNone/>
              <a:defRPr sz="1200"/>
            </a:lvl5pPr>
            <a:lvl6pPr marL="2743200" lvl="5" indent="-304800">
              <a:lnSpc>
                <a:spcPct val="85000"/>
              </a:lnSpc>
              <a:spcBef>
                <a:spcPts val="280"/>
              </a:spcBef>
              <a:spcAft>
                <a:spcPts val="0"/>
              </a:spcAft>
              <a:buSzPts val="1200"/>
              <a:buChar char="•"/>
              <a:defRPr sz="1200"/>
            </a:lvl6pPr>
            <a:lvl7pPr marL="3200400" lvl="6" indent="-304800">
              <a:lnSpc>
                <a:spcPct val="85000"/>
              </a:lnSpc>
              <a:spcBef>
                <a:spcPts val="280"/>
              </a:spcBef>
              <a:spcAft>
                <a:spcPts val="0"/>
              </a:spcAft>
              <a:buSzPts val="1200"/>
              <a:buChar char="•"/>
              <a:defRPr sz="1200"/>
            </a:lvl7pPr>
            <a:lvl8pPr marL="3657600" lvl="7" indent="-304800">
              <a:lnSpc>
                <a:spcPct val="85000"/>
              </a:lnSpc>
              <a:spcBef>
                <a:spcPts val="280"/>
              </a:spcBef>
              <a:spcAft>
                <a:spcPts val="0"/>
              </a:spcAft>
              <a:buSzPts val="1200"/>
              <a:buChar char="•"/>
              <a:defRPr sz="1200"/>
            </a:lvl8pPr>
            <a:lvl9pPr marL="4114800" lvl="8" indent="-304800">
              <a:lnSpc>
                <a:spcPct val="85000"/>
              </a:lnSpc>
              <a:spcBef>
                <a:spcPts val="280"/>
              </a:spcBef>
              <a:spcAft>
                <a:spcPts val="0"/>
              </a:spcAft>
              <a:buSzPts val="1200"/>
              <a:buChar char="•"/>
              <a:defRPr sz="1200"/>
            </a:lvl9pPr>
          </a:lstStyle>
          <a:p>
            <a:endParaRPr/>
          </a:p>
        </p:txBody>
      </p:sp>
      <p:sp>
        <p:nvSpPr>
          <p:cNvPr id="305" name="Google Shape;305;p40"/>
          <p:cNvSpPr txBox="1">
            <a:spLocks noGrp="1"/>
          </p:cNvSpPr>
          <p:nvPr>
            <p:ph type="body" idx="7"/>
          </p:nvPr>
        </p:nvSpPr>
        <p:spPr>
          <a:xfrm>
            <a:off x="257250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06" name="Google Shape;306;p40"/>
          <p:cNvSpPr txBox="1">
            <a:spLocks noGrp="1"/>
          </p:cNvSpPr>
          <p:nvPr>
            <p:ph type="body" idx="8"/>
          </p:nvPr>
        </p:nvSpPr>
        <p:spPr>
          <a:xfrm>
            <a:off x="468407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Agenda 1 1">
  <p:cSld name="1_Agenda 1_1">
    <p:bg>
      <p:bgPr>
        <a:solidFill>
          <a:schemeClr val="dk1"/>
        </a:solidFill>
        <a:effectLst/>
      </p:bgPr>
    </p:bg>
    <p:spTree>
      <p:nvGrpSpPr>
        <p:cNvPr id="1" name="Shape 36"/>
        <p:cNvGrpSpPr/>
        <p:nvPr/>
      </p:nvGrpSpPr>
      <p:grpSpPr>
        <a:xfrm>
          <a:off x="0" y="0"/>
          <a:ext cx="0" cy="0"/>
          <a:chOff x="0" y="0"/>
          <a:chExt cx="0" cy="0"/>
        </a:xfrm>
      </p:grpSpPr>
      <p:sp>
        <p:nvSpPr>
          <p:cNvPr id="37" name="Google Shape;37;p5"/>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38" name="Google Shape;38;p5"/>
          <p:cNvSpPr txBox="1">
            <a:spLocks noGrp="1"/>
          </p:cNvSpPr>
          <p:nvPr>
            <p:ph type="title"/>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b="0">
                <a:solidFill>
                  <a:schemeClr val="lt1"/>
                </a:solidFill>
                <a:latin typeface="Roboto Medium"/>
                <a:ea typeface="Roboto Medium"/>
                <a:cs typeface="Roboto Medium"/>
                <a:sym typeface="Roboto Medium"/>
              </a:defRPr>
            </a:lvl2pPr>
            <a:lvl3pPr lvl="2" rtl="0">
              <a:spcBef>
                <a:spcPts val="0"/>
              </a:spcBef>
              <a:spcAft>
                <a:spcPts val="0"/>
              </a:spcAft>
              <a:buNone/>
              <a:defRPr b="0">
                <a:solidFill>
                  <a:schemeClr val="lt1"/>
                </a:solidFill>
                <a:latin typeface="Roboto Medium"/>
                <a:ea typeface="Roboto Medium"/>
                <a:cs typeface="Roboto Medium"/>
                <a:sym typeface="Roboto Medium"/>
              </a:defRPr>
            </a:lvl3pPr>
            <a:lvl4pPr lvl="3" rtl="0">
              <a:spcBef>
                <a:spcPts val="0"/>
              </a:spcBef>
              <a:spcAft>
                <a:spcPts val="0"/>
              </a:spcAft>
              <a:buNone/>
              <a:defRPr b="0">
                <a:solidFill>
                  <a:schemeClr val="lt1"/>
                </a:solidFill>
                <a:latin typeface="Roboto Medium"/>
                <a:ea typeface="Roboto Medium"/>
                <a:cs typeface="Roboto Medium"/>
                <a:sym typeface="Roboto Medium"/>
              </a:defRPr>
            </a:lvl4pPr>
            <a:lvl5pPr lvl="4" rtl="0">
              <a:spcBef>
                <a:spcPts val="0"/>
              </a:spcBef>
              <a:spcAft>
                <a:spcPts val="0"/>
              </a:spcAft>
              <a:buNone/>
              <a:defRPr b="0">
                <a:solidFill>
                  <a:schemeClr val="lt1"/>
                </a:solidFill>
                <a:latin typeface="Roboto Medium"/>
                <a:ea typeface="Roboto Medium"/>
                <a:cs typeface="Roboto Medium"/>
                <a:sym typeface="Roboto Medium"/>
              </a:defRPr>
            </a:lvl5pPr>
            <a:lvl6pPr lvl="5" rtl="0">
              <a:spcBef>
                <a:spcPts val="0"/>
              </a:spcBef>
              <a:spcAft>
                <a:spcPts val="0"/>
              </a:spcAft>
              <a:buNone/>
              <a:defRPr b="0">
                <a:solidFill>
                  <a:schemeClr val="lt1"/>
                </a:solidFill>
                <a:latin typeface="Roboto Medium"/>
                <a:ea typeface="Roboto Medium"/>
                <a:cs typeface="Roboto Medium"/>
                <a:sym typeface="Roboto Medium"/>
              </a:defRPr>
            </a:lvl6pPr>
            <a:lvl7pPr lvl="6" rtl="0">
              <a:spcBef>
                <a:spcPts val="0"/>
              </a:spcBef>
              <a:spcAft>
                <a:spcPts val="0"/>
              </a:spcAft>
              <a:buNone/>
              <a:defRPr b="0">
                <a:solidFill>
                  <a:schemeClr val="lt1"/>
                </a:solidFill>
                <a:latin typeface="Roboto Medium"/>
                <a:ea typeface="Roboto Medium"/>
                <a:cs typeface="Roboto Medium"/>
                <a:sym typeface="Roboto Medium"/>
              </a:defRPr>
            </a:lvl7pPr>
            <a:lvl8pPr lvl="7" rtl="0">
              <a:spcBef>
                <a:spcPts val="0"/>
              </a:spcBef>
              <a:spcAft>
                <a:spcPts val="0"/>
              </a:spcAft>
              <a:buNone/>
              <a:defRPr b="0">
                <a:solidFill>
                  <a:schemeClr val="lt1"/>
                </a:solidFill>
                <a:latin typeface="Roboto Medium"/>
                <a:ea typeface="Roboto Medium"/>
                <a:cs typeface="Roboto Medium"/>
                <a:sym typeface="Roboto Medium"/>
              </a:defRPr>
            </a:lvl8pPr>
            <a:lvl9pPr lvl="8" rtl="0">
              <a:spcBef>
                <a:spcPts val="0"/>
              </a:spcBef>
              <a:spcAft>
                <a:spcPts val="0"/>
              </a:spcAft>
              <a:buNone/>
              <a:defRPr b="0">
                <a:solidFill>
                  <a:schemeClr val="lt1"/>
                </a:solidFill>
                <a:latin typeface="Roboto Medium"/>
                <a:ea typeface="Roboto Medium"/>
                <a:cs typeface="Roboto Medium"/>
                <a:sym typeface="Roboto Medium"/>
              </a:defRPr>
            </a:lvl9pPr>
          </a:lstStyle>
          <a:p>
            <a:endParaRPr/>
          </a:p>
        </p:txBody>
      </p:sp>
      <p:cxnSp>
        <p:nvCxnSpPr>
          <p:cNvPr id="39" name="Google Shape;39;p5"/>
          <p:cNvCxnSpPr/>
          <p:nvPr/>
        </p:nvCxnSpPr>
        <p:spPr>
          <a:xfrm>
            <a:off x="3319463" y="496888"/>
            <a:ext cx="5367300" cy="0"/>
          </a:xfrm>
          <a:prstGeom prst="straightConnector1">
            <a:avLst/>
          </a:prstGeom>
          <a:noFill/>
          <a:ln w="19050" cap="flat" cmpd="sng">
            <a:solidFill>
              <a:schemeClr val="accent3"/>
            </a:solidFill>
            <a:prstDash val="solid"/>
            <a:round/>
            <a:headEnd type="none" w="sm" len="sm"/>
            <a:tailEnd type="none" w="sm" len="sm"/>
          </a:ln>
        </p:spPr>
      </p:cxnSp>
      <p:sp>
        <p:nvSpPr>
          <p:cNvPr id="40" name="Google Shape;40;p5"/>
          <p:cNvSpPr/>
          <p:nvPr/>
        </p:nvSpPr>
        <p:spPr>
          <a:xfrm>
            <a:off x="508050"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Medium"/>
                <a:ea typeface="Crimson Pro Medium"/>
                <a:cs typeface="Crimson Pro Medium"/>
                <a:sym typeface="Crimson Pro Medium"/>
              </a:rPr>
              <a:t>Proprietary and Confidential — Not for distribution.</a:t>
            </a:r>
            <a:endParaRPr sz="700">
              <a:solidFill>
                <a:schemeClr val="lt2"/>
              </a:solidFill>
              <a:latin typeface="Crimson Pro Medium"/>
              <a:ea typeface="Crimson Pro Medium"/>
              <a:cs typeface="Crimson Pro Medium"/>
              <a:sym typeface="Crimson Pro Medium"/>
            </a:endParaRPr>
          </a:p>
        </p:txBody>
      </p:sp>
      <p:pic>
        <p:nvPicPr>
          <p:cNvPr id="41" name="Google Shape;41;p5"/>
          <p:cNvPicPr preferRelativeResize="0"/>
          <p:nvPr/>
        </p:nvPicPr>
        <p:blipFill>
          <a:blip r:embed="rId2">
            <a:alphaModFix/>
          </a:blip>
          <a:stretch>
            <a:fillRect/>
          </a:stretch>
        </p:blipFill>
        <p:spPr>
          <a:xfrm>
            <a:off x="508050" y="1642056"/>
            <a:ext cx="1066375" cy="347444"/>
          </a:xfrm>
          <a:prstGeom prst="rect">
            <a:avLst/>
          </a:prstGeom>
          <a:noFill/>
          <a:ln>
            <a:noFill/>
          </a:ln>
        </p:spPr>
      </p:pic>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mall title  - 4-column - Hind">
  <p:cSld name="Small title_1_1">
    <p:spTree>
      <p:nvGrpSpPr>
        <p:cNvPr id="1" name="Shape 307"/>
        <p:cNvGrpSpPr/>
        <p:nvPr/>
      </p:nvGrpSpPr>
      <p:grpSpPr>
        <a:xfrm>
          <a:off x="0" y="0"/>
          <a:ext cx="0" cy="0"/>
          <a:chOff x="0" y="0"/>
          <a:chExt cx="0" cy="0"/>
        </a:xfrm>
      </p:grpSpPr>
      <p:sp>
        <p:nvSpPr>
          <p:cNvPr id="308" name="Google Shape;308;p41"/>
          <p:cNvSpPr txBox="1">
            <a:spLocks noGrp="1"/>
          </p:cNvSpPr>
          <p:nvPr>
            <p:ph type="body" idx="1"/>
          </p:nvPr>
        </p:nvSpPr>
        <p:spPr>
          <a:xfrm>
            <a:off x="679565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09" name="Google Shape;309;p41"/>
          <p:cNvSpPr txBox="1">
            <a:spLocks noGrp="1"/>
          </p:cNvSpPr>
          <p:nvPr>
            <p:ph type="title"/>
          </p:nvPr>
        </p:nvSpPr>
        <p:spPr>
          <a:xfrm>
            <a:off x="46092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cxnSp>
        <p:nvCxnSpPr>
          <p:cNvPr id="310" name="Google Shape;310;p41"/>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311" name="Google Shape;311;p41"/>
          <p:cNvSpPr txBox="1">
            <a:spLocks noGrp="1"/>
          </p:cNvSpPr>
          <p:nvPr>
            <p:ph type="title" idx="2"/>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312" name="Google Shape;312;p41"/>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cxnSp>
        <p:nvCxnSpPr>
          <p:cNvPr id="313" name="Google Shape;313;p41"/>
          <p:cNvCxnSpPr/>
          <p:nvPr/>
        </p:nvCxnSpPr>
        <p:spPr>
          <a:xfrm>
            <a:off x="457200" y="1833461"/>
            <a:ext cx="1892400" cy="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p41"/>
          <p:cNvCxnSpPr/>
          <p:nvPr/>
        </p:nvCxnSpPr>
        <p:spPr>
          <a:xfrm>
            <a:off x="2571750" y="1833461"/>
            <a:ext cx="1893900" cy="0"/>
          </a:xfrm>
          <a:prstGeom prst="straightConnector1">
            <a:avLst/>
          </a:prstGeom>
          <a:noFill/>
          <a:ln w="9525" cap="flat" cmpd="sng">
            <a:solidFill>
              <a:schemeClr val="dk2"/>
            </a:solidFill>
            <a:prstDash val="solid"/>
            <a:round/>
            <a:headEnd type="none" w="sm" len="sm"/>
            <a:tailEnd type="none" w="sm" len="sm"/>
          </a:ln>
        </p:spPr>
      </p:cxnSp>
      <p:cxnSp>
        <p:nvCxnSpPr>
          <p:cNvPr id="315" name="Google Shape;315;p41"/>
          <p:cNvCxnSpPr/>
          <p:nvPr/>
        </p:nvCxnSpPr>
        <p:spPr>
          <a:xfrm>
            <a:off x="4678362" y="1833461"/>
            <a:ext cx="1893900" cy="0"/>
          </a:xfrm>
          <a:prstGeom prst="straightConnector1">
            <a:avLst/>
          </a:prstGeom>
          <a:noFill/>
          <a:ln w="9525" cap="flat" cmpd="sng">
            <a:solidFill>
              <a:schemeClr val="dk2"/>
            </a:solidFill>
            <a:prstDash val="solid"/>
            <a:round/>
            <a:headEnd type="none" w="sm" len="sm"/>
            <a:tailEnd type="none" w="sm" len="sm"/>
          </a:ln>
        </p:spPr>
      </p:cxnSp>
      <p:cxnSp>
        <p:nvCxnSpPr>
          <p:cNvPr id="316" name="Google Shape;316;p41"/>
          <p:cNvCxnSpPr/>
          <p:nvPr/>
        </p:nvCxnSpPr>
        <p:spPr>
          <a:xfrm>
            <a:off x="6794499" y="1833461"/>
            <a:ext cx="1892400" cy="0"/>
          </a:xfrm>
          <a:prstGeom prst="straightConnector1">
            <a:avLst/>
          </a:prstGeom>
          <a:noFill/>
          <a:ln w="9525" cap="flat" cmpd="sng">
            <a:solidFill>
              <a:schemeClr val="dk2"/>
            </a:solidFill>
            <a:prstDash val="solid"/>
            <a:round/>
            <a:headEnd type="none" w="sm" len="sm"/>
            <a:tailEnd type="none" w="sm" len="sm"/>
          </a:ln>
        </p:spPr>
      </p:cxnSp>
      <p:sp>
        <p:nvSpPr>
          <p:cNvPr id="317" name="Google Shape;317;p41"/>
          <p:cNvSpPr txBox="1">
            <a:spLocks noGrp="1"/>
          </p:cNvSpPr>
          <p:nvPr>
            <p:ph type="title" idx="3"/>
          </p:nvPr>
        </p:nvSpPr>
        <p:spPr>
          <a:xfrm>
            <a:off x="257250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18" name="Google Shape;318;p41"/>
          <p:cNvSpPr txBox="1">
            <a:spLocks noGrp="1"/>
          </p:cNvSpPr>
          <p:nvPr>
            <p:ph type="title" idx="4"/>
          </p:nvPr>
        </p:nvSpPr>
        <p:spPr>
          <a:xfrm>
            <a:off x="468407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19" name="Google Shape;319;p41"/>
          <p:cNvSpPr txBox="1">
            <a:spLocks noGrp="1"/>
          </p:cNvSpPr>
          <p:nvPr>
            <p:ph type="title" idx="5"/>
          </p:nvPr>
        </p:nvSpPr>
        <p:spPr>
          <a:xfrm>
            <a:off x="679565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20" name="Google Shape;320;p41"/>
          <p:cNvSpPr txBox="1">
            <a:spLocks noGrp="1"/>
          </p:cNvSpPr>
          <p:nvPr>
            <p:ph type="body" idx="6"/>
          </p:nvPr>
        </p:nvSpPr>
        <p:spPr>
          <a:xfrm>
            <a:off x="46092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21" name="Google Shape;321;p41"/>
          <p:cNvSpPr txBox="1">
            <a:spLocks noGrp="1"/>
          </p:cNvSpPr>
          <p:nvPr>
            <p:ph type="body" idx="7"/>
          </p:nvPr>
        </p:nvSpPr>
        <p:spPr>
          <a:xfrm>
            <a:off x="257250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22" name="Google Shape;322;p41"/>
          <p:cNvSpPr txBox="1">
            <a:spLocks noGrp="1"/>
          </p:cNvSpPr>
          <p:nvPr>
            <p:ph type="body" idx="8"/>
          </p:nvPr>
        </p:nvSpPr>
        <p:spPr>
          <a:xfrm>
            <a:off x="468407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mall title  - 4-column - Hind Navy">
  <p:cSld name="Small title_1_1_1">
    <p:spTree>
      <p:nvGrpSpPr>
        <p:cNvPr id="1" name="Shape 323"/>
        <p:cNvGrpSpPr/>
        <p:nvPr/>
      </p:nvGrpSpPr>
      <p:grpSpPr>
        <a:xfrm>
          <a:off x="0" y="0"/>
          <a:ext cx="0" cy="0"/>
          <a:chOff x="0" y="0"/>
          <a:chExt cx="0" cy="0"/>
        </a:xfrm>
      </p:grpSpPr>
      <p:sp>
        <p:nvSpPr>
          <p:cNvPr id="324" name="Google Shape;324;p42"/>
          <p:cNvSpPr txBox="1">
            <a:spLocks noGrp="1"/>
          </p:cNvSpPr>
          <p:nvPr>
            <p:ph type="body" idx="1"/>
          </p:nvPr>
        </p:nvSpPr>
        <p:spPr>
          <a:xfrm>
            <a:off x="679565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25" name="Google Shape;325;p42"/>
          <p:cNvSpPr txBox="1">
            <a:spLocks noGrp="1"/>
          </p:cNvSpPr>
          <p:nvPr>
            <p:ph type="title"/>
          </p:nvPr>
        </p:nvSpPr>
        <p:spPr>
          <a:xfrm>
            <a:off x="46092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cxnSp>
        <p:nvCxnSpPr>
          <p:cNvPr id="326" name="Google Shape;326;p42"/>
          <p:cNvCxnSpPr/>
          <p:nvPr/>
        </p:nvCxnSpPr>
        <p:spPr>
          <a:xfrm>
            <a:off x="463550" y="496888"/>
            <a:ext cx="8223300" cy="0"/>
          </a:xfrm>
          <a:prstGeom prst="straightConnector1">
            <a:avLst/>
          </a:prstGeom>
          <a:noFill/>
          <a:ln w="19050" cap="flat" cmpd="sng">
            <a:solidFill>
              <a:schemeClr val="dk1"/>
            </a:solidFill>
            <a:prstDash val="solid"/>
            <a:round/>
            <a:headEnd type="none" w="sm" len="sm"/>
            <a:tailEnd type="none" w="sm" len="sm"/>
          </a:ln>
        </p:spPr>
      </p:cxnSp>
      <p:sp>
        <p:nvSpPr>
          <p:cNvPr id="327" name="Google Shape;327;p42"/>
          <p:cNvSpPr txBox="1">
            <a:spLocks noGrp="1"/>
          </p:cNvSpPr>
          <p:nvPr>
            <p:ph type="title" idx="2"/>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500"/>
              <a:buFont typeface="Hind Siliguri Medium"/>
              <a:buNone/>
              <a:defRPr sz="1500">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328" name="Google Shape;328;p42"/>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cxnSp>
        <p:nvCxnSpPr>
          <p:cNvPr id="329" name="Google Shape;329;p42"/>
          <p:cNvCxnSpPr/>
          <p:nvPr/>
        </p:nvCxnSpPr>
        <p:spPr>
          <a:xfrm>
            <a:off x="457200" y="1833461"/>
            <a:ext cx="1892400" cy="0"/>
          </a:xfrm>
          <a:prstGeom prst="straightConnector1">
            <a:avLst/>
          </a:prstGeom>
          <a:noFill/>
          <a:ln w="9525" cap="flat" cmpd="sng">
            <a:solidFill>
              <a:schemeClr val="dk1"/>
            </a:solidFill>
            <a:prstDash val="solid"/>
            <a:round/>
            <a:headEnd type="none" w="sm" len="sm"/>
            <a:tailEnd type="none" w="sm" len="sm"/>
          </a:ln>
        </p:spPr>
      </p:cxnSp>
      <p:cxnSp>
        <p:nvCxnSpPr>
          <p:cNvPr id="330" name="Google Shape;330;p42"/>
          <p:cNvCxnSpPr/>
          <p:nvPr/>
        </p:nvCxnSpPr>
        <p:spPr>
          <a:xfrm>
            <a:off x="2571750" y="1833461"/>
            <a:ext cx="1893900" cy="0"/>
          </a:xfrm>
          <a:prstGeom prst="straightConnector1">
            <a:avLst/>
          </a:prstGeom>
          <a:noFill/>
          <a:ln w="9525" cap="flat" cmpd="sng">
            <a:solidFill>
              <a:schemeClr val="dk1"/>
            </a:solidFill>
            <a:prstDash val="solid"/>
            <a:round/>
            <a:headEnd type="none" w="sm" len="sm"/>
            <a:tailEnd type="none" w="sm" len="sm"/>
          </a:ln>
        </p:spPr>
      </p:cxnSp>
      <p:cxnSp>
        <p:nvCxnSpPr>
          <p:cNvPr id="331" name="Google Shape;331;p42"/>
          <p:cNvCxnSpPr/>
          <p:nvPr/>
        </p:nvCxnSpPr>
        <p:spPr>
          <a:xfrm>
            <a:off x="4678362" y="1833461"/>
            <a:ext cx="1893900" cy="0"/>
          </a:xfrm>
          <a:prstGeom prst="straightConnector1">
            <a:avLst/>
          </a:prstGeom>
          <a:noFill/>
          <a:ln w="9525" cap="flat" cmpd="sng">
            <a:solidFill>
              <a:schemeClr val="dk1"/>
            </a:solidFill>
            <a:prstDash val="solid"/>
            <a:round/>
            <a:headEnd type="none" w="sm" len="sm"/>
            <a:tailEnd type="none" w="sm" len="sm"/>
          </a:ln>
        </p:spPr>
      </p:cxnSp>
      <p:cxnSp>
        <p:nvCxnSpPr>
          <p:cNvPr id="332" name="Google Shape;332;p42"/>
          <p:cNvCxnSpPr/>
          <p:nvPr/>
        </p:nvCxnSpPr>
        <p:spPr>
          <a:xfrm>
            <a:off x="6794499" y="1833461"/>
            <a:ext cx="1892400" cy="0"/>
          </a:xfrm>
          <a:prstGeom prst="straightConnector1">
            <a:avLst/>
          </a:prstGeom>
          <a:noFill/>
          <a:ln w="9525" cap="flat" cmpd="sng">
            <a:solidFill>
              <a:schemeClr val="dk1"/>
            </a:solidFill>
            <a:prstDash val="solid"/>
            <a:round/>
            <a:headEnd type="none" w="sm" len="sm"/>
            <a:tailEnd type="none" w="sm" len="sm"/>
          </a:ln>
        </p:spPr>
      </p:cxnSp>
      <p:sp>
        <p:nvSpPr>
          <p:cNvPr id="333" name="Google Shape;333;p42"/>
          <p:cNvSpPr txBox="1">
            <a:spLocks noGrp="1"/>
          </p:cNvSpPr>
          <p:nvPr>
            <p:ph type="title" idx="3"/>
          </p:nvPr>
        </p:nvSpPr>
        <p:spPr>
          <a:xfrm>
            <a:off x="257250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34" name="Google Shape;334;p42"/>
          <p:cNvSpPr txBox="1">
            <a:spLocks noGrp="1"/>
          </p:cNvSpPr>
          <p:nvPr>
            <p:ph type="title" idx="4"/>
          </p:nvPr>
        </p:nvSpPr>
        <p:spPr>
          <a:xfrm>
            <a:off x="468407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35" name="Google Shape;335;p42"/>
          <p:cNvSpPr txBox="1">
            <a:spLocks noGrp="1"/>
          </p:cNvSpPr>
          <p:nvPr>
            <p:ph type="title" idx="5"/>
          </p:nvPr>
        </p:nvSpPr>
        <p:spPr>
          <a:xfrm>
            <a:off x="679565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latin typeface="Hind Siliguri Medium"/>
                <a:ea typeface="Hind Siliguri Medium"/>
                <a:cs typeface="Hind Siliguri Medium"/>
                <a:sym typeface="Hind Siliguri Medium"/>
              </a:defRPr>
            </a:lvl1pPr>
            <a:lvl2pPr lvl="1" rtl="0">
              <a:spcBef>
                <a:spcPts val="0"/>
              </a:spcBef>
              <a:spcAft>
                <a:spcPts val="0"/>
              </a:spcAft>
              <a:buNone/>
              <a:defRPr sz="1200">
                <a:latin typeface="Hind Siliguri Medium"/>
                <a:ea typeface="Hind Siliguri Medium"/>
                <a:cs typeface="Hind Siliguri Medium"/>
                <a:sym typeface="Hind Siliguri Medium"/>
              </a:defRPr>
            </a:lvl2pPr>
            <a:lvl3pPr lvl="2" rtl="0">
              <a:spcBef>
                <a:spcPts val="0"/>
              </a:spcBef>
              <a:spcAft>
                <a:spcPts val="0"/>
              </a:spcAft>
              <a:buNone/>
              <a:defRPr sz="1200">
                <a:latin typeface="Hind Siliguri Medium"/>
                <a:ea typeface="Hind Siliguri Medium"/>
                <a:cs typeface="Hind Siliguri Medium"/>
                <a:sym typeface="Hind Siliguri Medium"/>
              </a:defRPr>
            </a:lvl3pPr>
            <a:lvl4pPr lvl="3" rtl="0">
              <a:spcBef>
                <a:spcPts val="0"/>
              </a:spcBef>
              <a:spcAft>
                <a:spcPts val="0"/>
              </a:spcAft>
              <a:buNone/>
              <a:defRPr sz="1200">
                <a:latin typeface="Hind Siliguri Medium"/>
                <a:ea typeface="Hind Siliguri Medium"/>
                <a:cs typeface="Hind Siliguri Medium"/>
                <a:sym typeface="Hind Siliguri Medium"/>
              </a:defRPr>
            </a:lvl4pPr>
            <a:lvl5pPr lvl="4" rtl="0">
              <a:spcBef>
                <a:spcPts val="0"/>
              </a:spcBef>
              <a:spcAft>
                <a:spcPts val="0"/>
              </a:spcAft>
              <a:buNone/>
              <a:defRPr sz="1200">
                <a:latin typeface="Hind Siliguri Medium"/>
                <a:ea typeface="Hind Siliguri Medium"/>
                <a:cs typeface="Hind Siliguri Medium"/>
                <a:sym typeface="Hind Siliguri Medium"/>
              </a:defRPr>
            </a:lvl5pPr>
            <a:lvl6pPr lvl="5" rtl="0">
              <a:spcBef>
                <a:spcPts val="0"/>
              </a:spcBef>
              <a:spcAft>
                <a:spcPts val="0"/>
              </a:spcAft>
              <a:buNone/>
              <a:defRPr sz="1200">
                <a:latin typeface="Hind Siliguri Medium"/>
                <a:ea typeface="Hind Siliguri Medium"/>
                <a:cs typeface="Hind Siliguri Medium"/>
                <a:sym typeface="Hind Siliguri Medium"/>
              </a:defRPr>
            </a:lvl6pPr>
            <a:lvl7pPr lvl="6" rtl="0">
              <a:spcBef>
                <a:spcPts val="0"/>
              </a:spcBef>
              <a:spcAft>
                <a:spcPts val="0"/>
              </a:spcAft>
              <a:buNone/>
              <a:defRPr sz="1200">
                <a:latin typeface="Hind Siliguri Medium"/>
                <a:ea typeface="Hind Siliguri Medium"/>
                <a:cs typeface="Hind Siliguri Medium"/>
                <a:sym typeface="Hind Siliguri Medium"/>
              </a:defRPr>
            </a:lvl7pPr>
            <a:lvl8pPr lvl="7" rtl="0">
              <a:spcBef>
                <a:spcPts val="0"/>
              </a:spcBef>
              <a:spcAft>
                <a:spcPts val="0"/>
              </a:spcAft>
              <a:buNone/>
              <a:defRPr sz="1200">
                <a:latin typeface="Hind Siliguri Medium"/>
                <a:ea typeface="Hind Siliguri Medium"/>
                <a:cs typeface="Hind Siliguri Medium"/>
                <a:sym typeface="Hind Siliguri Medium"/>
              </a:defRPr>
            </a:lvl8pPr>
            <a:lvl9pPr lvl="8" rtl="0">
              <a:spcBef>
                <a:spcPts val="0"/>
              </a:spcBef>
              <a:spcAft>
                <a:spcPts val="0"/>
              </a:spcAft>
              <a:buNone/>
              <a:defRPr sz="1200">
                <a:latin typeface="Hind Siliguri Medium"/>
                <a:ea typeface="Hind Siliguri Medium"/>
                <a:cs typeface="Hind Siliguri Medium"/>
                <a:sym typeface="Hind Siliguri Medium"/>
              </a:defRPr>
            </a:lvl9pPr>
          </a:lstStyle>
          <a:p>
            <a:endParaRPr/>
          </a:p>
        </p:txBody>
      </p:sp>
      <p:sp>
        <p:nvSpPr>
          <p:cNvPr id="336" name="Google Shape;336;p42"/>
          <p:cNvSpPr txBox="1">
            <a:spLocks noGrp="1"/>
          </p:cNvSpPr>
          <p:nvPr>
            <p:ph type="body" idx="6"/>
          </p:nvPr>
        </p:nvSpPr>
        <p:spPr>
          <a:xfrm>
            <a:off x="46092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37" name="Google Shape;337;p42"/>
          <p:cNvSpPr txBox="1">
            <a:spLocks noGrp="1"/>
          </p:cNvSpPr>
          <p:nvPr>
            <p:ph type="body" idx="7"/>
          </p:nvPr>
        </p:nvSpPr>
        <p:spPr>
          <a:xfrm>
            <a:off x="257250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
        <p:nvSpPr>
          <p:cNvPr id="338" name="Google Shape;338;p42"/>
          <p:cNvSpPr txBox="1">
            <a:spLocks noGrp="1"/>
          </p:cNvSpPr>
          <p:nvPr>
            <p:ph type="body" idx="8"/>
          </p:nvPr>
        </p:nvSpPr>
        <p:spPr>
          <a:xfrm>
            <a:off x="468407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SzPts val="1200"/>
              <a:buNone/>
              <a:defRPr sz="1200"/>
            </a:lvl1pPr>
            <a:lvl2pPr marL="914400" lvl="1" indent="-228600" rtl="0">
              <a:lnSpc>
                <a:spcPct val="85000"/>
              </a:lnSpc>
              <a:spcBef>
                <a:spcPts val="280"/>
              </a:spcBef>
              <a:spcAft>
                <a:spcPts val="0"/>
              </a:spcAft>
              <a:buSzPts val="1200"/>
              <a:buNone/>
              <a:defRPr sz="1200"/>
            </a:lvl2pPr>
            <a:lvl3pPr marL="1371600" lvl="2" indent="-228600" rtl="0">
              <a:lnSpc>
                <a:spcPct val="85000"/>
              </a:lnSpc>
              <a:spcBef>
                <a:spcPts val="280"/>
              </a:spcBef>
              <a:spcAft>
                <a:spcPts val="0"/>
              </a:spcAft>
              <a:buSzPts val="1200"/>
              <a:buNone/>
              <a:defRPr sz="1200"/>
            </a:lvl3pPr>
            <a:lvl4pPr marL="1828800" lvl="3" indent="-228600" rtl="0">
              <a:lnSpc>
                <a:spcPct val="85000"/>
              </a:lnSpc>
              <a:spcBef>
                <a:spcPts val="280"/>
              </a:spcBef>
              <a:spcAft>
                <a:spcPts val="0"/>
              </a:spcAft>
              <a:buSzPts val="1200"/>
              <a:buNone/>
              <a:defRPr sz="1200"/>
            </a:lvl4pPr>
            <a:lvl5pPr marL="2286000" lvl="4" indent="-228600" rtl="0">
              <a:lnSpc>
                <a:spcPct val="85000"/>
              </a:lnSpc>
              <a:spcBef>
                <a:spcPts val="280"/>
              </a:spcBef>
              <a:spcAft>
                <a:spcPts val="0"/>
              </a:spcAft>
              <a:buSzPts val="1200"/>
              <a:buNone/>
              <a:defRPr sz="1200"/>
            </a:lvl5pPr>
            <a:lvl6pPr marL="2743200" lvl="5" indent="-304800" rtl="0">
              <a:lnSpc>
                <a:spcPct val="85000"/>
              </a:lnSpc>
              <a:spcBef>
                <a:spcPts val="280"/>
              </a:spcBef>
              <a:spcAft>
                <a:spcPts val="0"/>
              </a:spcAft>
              <a:buSzPts val="1200"/>
              <a:buChar char="•"/>
              <a:defRPr sz="1200"/>
            </a:lvl6pPr>
            <a:lvl7pPr marL="3200400" lvl="6" indent="-304800" rtl="0">
              <a:lnSpc>
                <a:spcPct val="85000"/>
              </a:lnSpc>
              <a:spcBef>
                <a:spcPts val="280"/>
              </a:spcBef>
              <a:spcAft>
                <a:spcPts val="0"/>
              </a:spcAft>
              <a:buSzPts val="1200"/>
              <a:buChar char="•"/>
              <a:defRPr sz="1200"/>
            </a:lvl7pPr>
            <a:lvl8pPr marL="3657600" lvl="7" indent="-304800" rtl="0">
              <a:lnSpc>
                <a:spcPct val="85000"/>
              </a:lnSpc>
              <a:spcBef>
                <a:spcPts val="280"/>
              </a:spcBef>
              <a:spcAft>
                <a:spcPts val="0"/>
              </a:spcAft>
              <a:buSzPts val="1200"/>
              <a:buChar char="•"/>
              <a:defRPr sz="1200"/>
            </a:lvl8pPr>
            <a:lvl9pPr marL="4114800" lvl="8" indent="-304800" rtl="0">
              <a:lnSpc>
                <a:spcPct val="85000"/>
              </a:lnSpc>
              <a:spcBef>
                <a:spcPts val="280"/>
              </a:spcBef>
              <a:spcAft>
                <a:spcPts val="0"/>
              </a:spcAft>
              <a:buSzPts val="1200"/>
              <a:buChar char="•"/>
              <a:defRPr sz="1200"/>
            </a:lvl9pPr>
          </a:lstStyle>
          <a:p>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mall title  - 4-column - Hind Navy Back">
  <p:cSld name="Small title_1_1_1_1">
    <p:bg>
      <p:bgPr>
        <a:solidFill>
          <a:schemeClr val="dk1"/>
        </a:solidFill>
        <a:effectLst/>
      </p:bgPr>
    </p:bg>
    <p:spTree>
      <p:nvGrpSpPr>
        <p:cNvPr id="1" name="Shape 339"/>
        <p:cNvGrpSpPr/>
        <p:nvPr/>
      </p:nvGrpSpPr>
      <p:grpSpPr>
        <a:xfrm>
          <a:off x="0" y="0"/>
          <a:ext cx="0" cy="0"/>
          <a:chOff x="0" y="0"/>
          <a:chExt cx="0" cy="0"/>
        </a:xfrm>
      </p:grpSpPr>
      <p:sp>
        <p:nvSpPr>
          <p:cNvPr id="340" name="Google Shape;340;p43"/>
          <p:cNvSpPr txBox="1">
            <a:spLocks noGrp="1"/>
          </p:cNvSpPr>
          <p:nvPr>
            <p:ph type="body" idx="1"/>
          </p:nvPr>
        </p:nvSpPr>
        <p:spPr>
          <a:xfrm>
            <a:off x="679565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Clr>
                <a:schemeClr val="lt1"/>
              </a:buClr>
              <a:buSzPts val="1200"/>
              <a:buNone/>
              <a:defRPr sz="1200">
                <a:solidFill>
                  <a:schemeClr val="lt1"/>
                </a:solidFill>
              </a:defRPr>
            </a:lvl1pPr>
            <a:lvl2pPr marL="914400" lvl="1" indent="-228600" rtl="0">
              <a:lnSpc>
                <a:spcPct val="85000"/>
              </a:lnSpc>
              <a:spcBef>
                <a:spcPts val="280"/>
              </a:spcBef>
              <a:spcAft>
                <a:spcPts val="0"/>
              </a:spcAft>
              <a:buClr>
                <a:schemeClr val="lt1"/>
              </a:buClr>
              <a:buSzPts val="1200"/>
              <a:buNone/>
              <a:defRPr sz="1200">
                <a:solidFill>
                  <a:schemeClr val="lt1"/>
                </a:solidFill>
              </a:defRPr>
            </a:lvl2pPr>
            <a:lvl3pPr marL="1371600" lvl="2" indent="-228600" rtl="0">
              <a:lnSpc>
                <a:spcPct val="85000"/>
              </a:lnSpc>
              <a:spcBef>
                <a:spcPts val="280"/>
              </a:spcBef>
              <a:spcAft>
                <a:spcPts val="0"/>
              </a:spcAft>
              <a:buClr>
                <a:schemeClr val="lt1"/>
              </a:buClr>
              <a:buSzPts val="1200"/>
              <a:buNone/>
              <a:defRPr sz="1200">
                <a:solidFill>
                  <a:schemeClr val="lt1"/>
                </a:solidFill>
              </a:defRPr>
            </a:lvl3pPr>
            <a:lvl4pPr marL="1828800" lvl="3" indent="-228600" rtl="0">
              <a:lnSpc>
                <a:spcPct val="85000"/>
              </a:lnSpc>
              <a:spcBef>
                <a:spcPts val="280"/>
              </a:spcBef>
              <a:spcAft>
                <a:spcPts val="0"/>
              </a:spcAft>
              <a:buClr>
                <a:schemeClr val="lt1"/>
              </a:buClr>
              <a:buSzPts val="1200"/>
              <a:buNone/>
              <a:defRPr sz="1200">
                <a:solidFill>
                  <a:schemeClr val="lt1"/>
                </a:solidFill>
              </a:defRPr>
            </a:lvl4pPr>
            <a:lvl5pPr marL="2286000" lvl="4" indent="-228600" rtl="0">
              <a:lnSpc>
                <a:spcPct val="85000"/>
              </a:lnSpc>
              <a:spcBef>
                <a:spcPts val="280"/>
              </a:spcBef>
              <a:spcAft>
                <a:spcPts val="0"/>
              </a:spcAft>
              <a:buClr>
                <a:schemeClr val="lt1"/>
              </a:buClr>
              <a:buSzPts val="1200"/>
              <a:buNone/>
              <a:defRPr sz="1200">
                <a:solidFill>
                  <a:schemeClr val="lt1"/>
                </a:solidFill>
              </a:defRPr>
            </a:lvl5pPr>
            <a:lvl6pPr marL="2743200" lvl="5" indent="-304800" rtl="0">
              <a:lnSpc>
                <a:spcPct val="85000"/>
              </a:lnSpc>
              <a:spcBef>
                <a:spcPts val="280"/>
              </a:spcBef>
              <a:spcAft>
                <a:spcPts val="0"/>
              </a:spcAft>
              <a:buClr>
                <a:schemeClr val="lt1"/>
              </a:buClr>
              <a:buSzPts val="1200"/>
              <a:buChar char="•"/>
              <a:defRPr sz="1200">
                <a:solidFill>
                  <a:schemeClr val="lt1"/>
                </a:solidFill>
              </a:defRPr>
            </a:lvl6pPr>
            <a:lvl7pPr marL="3200400" lvl="6" indent="-304800" rtl="0">
              <a:lnSpc>
                <a:spcPct val="85000"/>
              </a:lnSpc>
              <a:spcBef>
                <a:spcPts val="280"/>
              </a:spcBef>
              <a:spcAft>
                <a:spcPts val="0"/>
              </a:spcAft>
              <a:buClr>
                <a:schemeClr val="lt1"/>
              </a:buClr>
              <a:buSzPts val="1200"/>
              <a:buChar char="•"/>
              <a:defRPr sz="1200">
                <a:solidFill>
                  <a:schemeClr val="lt1"/>
                </a:solidFill>
              </a:defRPr>
            </a:lvl7pPr>
            <a:lvl8pPr marL="3657600" lvl="7" indent="-304800" rtl="0">
              <a:lnSpc>
                <a:spcPct val="85000"/>
              </a:lnSpc>
              <a:spcBef>
                <a:spcPts val="280"/>
              </a:spcBef>
              <a:spcAft>
                <a:spcPts val="0"/>
              </a:spcAft>
              <a:buClr>
                <a:schemeClr val="lt1"/>
              </a:buClr>
              <a:buSzPts val="1200"/>
              <a:buChar char="•"/>
              <a:defRPr sz="1200">
                <a:solidFill>
                  <a:schemeClr val="lt1"/>
                </a:solidFill>
              </a:defRPr>
            </a:lvl8pPr>
            <a:lvl9pPr marL="4114800" lvl="8" indent="-304800" rtl="0">
              <a:lnSpc>
                <a:spcPct val="85000"/>
              </a:lnSpc>
              <a:spcBef>
                <a:spcPts val="280"/>
              </a:spcBef>
              <a:spcAft>
                <a:spcPts val="0"/>
              </a:spcAft>
              <a:buClr>
                <a:schemeClr val="lt1"/>
              </a:buClr>
              <a:buSzPts val="1200"/>
              <a:buChar char="•"/>
              <a:defRPr sz="1200">
                <a:solidFill>
                  <a:schemeClr val="lt1"/>
                </a:solidFill>
              </a:defRPr>
            </a:lvl9pPr>
          </a:lstStyle>
          <a:p>
            <a:endParaRPr/>
          </a:p>
        </p:txBody>
      </p:sp>
      <p:sp>
        <p:nvSpPr>
          <p:cNvPr id="341" name="Google Shape;341;p43"/>
          <p:cNvSpPr txBox="1">
            <a:spLocks noGrp="1"/>
          </p:cNvSpPr>
          <p:nvPr>
            <p:ph type="title"/>
          </p:nvPr>
        </p:nvSpPr>
        <p:spPr>
          <a:xfrm>
            <a:off x="46092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lt1"/>
                </a:solidFill>
                <a:latin typeface="Hind Siliguri Medium"/>
                <a:ea typeface="Hind Siliguri Medium"/>
                <a:cs typeface="Hind Siliguri Medium"/>
                <a:sym typeface="Hind Siliguri Medium"/>
              </a:defRPr>
            </a:lvl1pPr>
            <a:lvl2pPr lvl="1" rtl="0">
              <a:spcBef>
                <a:spcPts val="0"/>
              </a:spcBef>
              <a:spcAft>
                <a:spcPts val="0"/>
              </a:spcAft>
              <a:buNone/>
              <a:defRPr sz="1200">
                <a:solidFill>
                  <a:schemeClr val="lt1"/>
                </a:solidFill>
                <a:latin typeface="Hind Siliguri Medium"/>
                <a:ea typeface="Hind Siliguri Medium"/>
                <a:cs typeface="Hind Siliguri Medium"/>
                <a:sym typeface="Hind Siliguri Medium"/>
              </a:defRPr>
            </a:lvl2pPr>
            <a:lvl3pPr lvl="2" rtl="0">
              <a:spcBef>
                <a:spcPts val="0"/>
              </a:spcBef>
              <a:spcAft>
                <a:spcPts val="0"/>
              </a:spcAft>
              <a:buNone/>
              <a:defRPr sz="1200">
                <a:solidFill>
                  <a:schemeClr val="lt1"/>
                </a:solidFill>
                <a:latin typeface="Hind Siliguri Medium"/>
                <a:ea typeface="Hind Siliguri Medium"/>
                <a:cs typeface="Hind Siliguri Medium"/>
                <a:sym typeface="Hind Siliguri Medium"/>
              </a:defRPr>
            </a:lvl3pPr>
            <a:lvl4pPr lvl="3" rtl="0">
              <a:spcBef>
                <a:spcPts val="0"/>
              </a:spcBef>
              <a:spcAft>
                <a:spcPts val="0"/>
              </a:spcAft>
              <a:buNone/>
              <a:defRPr sz="1200">
                <a:solidFill>
                  <a:schemeClr val="lt1"/>
                </a:solidFill>
                <a:latin typeface="Hind Siliguri Medium"/>
                <a:ea typeface="Hind Siliguri Medium"/>
                <a:cs typeface="Hind Siliguri Medium"/>
                <a:sym typeface="Hind Siliguri Medium"/>
              </a:defRPr>
            </a:lvl4pPr>
            <a:lvl5pPr lvl="4" rtl="0">
              <a:spcBef>
                <a:spcPts val="0"/>
              </a:spcBef>
              <a:spcAft>
                <a:spcPts val="0"/>
              </a:spcAft>
              <a:buNone/>
              <a:defRPr sz="1200">
                <a:solidFill>
                  <a:schemeClr val="lt1"/>
                </a:solidFill>
                <a:latin typeface="Hind Siliguri Medium"/>
                <a:ea typeface="Hind Siliguri Medium"/>
                <a:cs typeface="Hind Siliguri Medium"/>
                <a:sym typeface="Hind Siliguri Medium"/>
              </a:defRPr>
            </a:lvl5pPr>
            <a:lvl6pPr lvl="5" rtl="0">
              <a:spcBef>
                <a:spcPts val="0"/>
              </a:spcBef>
              <a:spcAft>
                <a:spcPts val="0"/>
              </a:spcAft>
              <a:buNone/>
              <a:defRPr sz="1200">
                <a:solidFill>
                  <a:schemeClr val="lt1"/>
                </a:solidFill>
                <a:latin typeface="Hind Siliguri Medium"/>
                <a:ea typeface="Hind Siliguri Medium"/>
                <a:cs typeface="Hind Siliguri Medium"/>
                <a:sym typeface="Hind Siliguri Medium"/>
              </a:defRPr>
            </a:lvl6pPr>
            <a:lvl7pPr lvl="6" rtl="0">
              <a:spcBef>
                <a:spcPts val="0"/>
              </a:spcBef>
              <a:spcAft>
                <a:spcPts val="0"/>
              </a:spcAft>
              <a:buNone/>
              <a:defRPr sz="1200">
                <a:solidFill>
                  <a:schemeClr val="lt1"/>
                </a:solidFill>
                <a:latin typeface="Hind Siliguri Medium"/>
                <a:ea typeface="Hind Siliguri Medium"/>
                <a:cs typeface="Hind Siliguri Medium"/>
                <a:sym typeface="Hind Siliguri Medium"/>
              </a:defRPr>
            </a:lvl7pPr>
            <a:lvl8pPr lvl="7" rtl="0">
              <a:spcBef>
                <a:spcPts val="0"/>
              </a:spcBef>
              <a:spcAft>
                <a:spcPts val="0"/>
              </a:spcAft>
              <a:buNone/>
              <a:defRPr sz="1200">
                <a:solidFill>
                  <a:schemeClr val="lt1"/>
                </a:solidFill>
                <a:latin typeface="Hind Siliguri Medium"/>
                <a:ea typeface="Hind Siliguri Medium"/>
                <a:cs typeface="Hind Siliguri Medium"/>
                <a:sym typeface="Hind Siliguri Medium"/>
              </a:defRPr>
            </a:lvl8pPr>
            <a:lvl9pPr lvl="8" rtl="0">
              <a:spcBef>
                <a:spcPts val="0"/>
              </a:spcBef>
              <a:spcAft>
                <a:spcPts val="0"/>
              </a:spcAft>
              <a:buNone/>
              <a:defRPr sz="1200">
                <a:solidFill>
                  <a:schemeClr val="lt1"/>
                </a:solidFill>
                <a:latin typeface="Hind Siliguri Medium"/>
                <a:ea typeface="Hind Siliguri Medium"/>
                <a:cs typeface="Hind Siliguri Medium"/>
                <a:sym typeface="Hind Siliguri Medium"/>
              </a:defRPr>
            </a:lvl9pPr>
          </a:lstStyle>
          <a:p>
            <a:endParaRPr/>
          </a:p>
        </p:txBody>
      </p:sp>
      <p:cxnSp>
        <p:nvCxnSpPr>
          <p:cNvPr id="342" name="Google Shape;342;p43"/>
          <p:cNvCxnSpPr/>
          <p:nvPr/>
        </p:nvCxnSpPr>
        <p:spPr>
          <a:xfrm>
            <a:off x="463550" y="496888"/>
            <a:ext cx="8223300" cy="0"/>
          </a:xfrm>
          <a:prstGeom prst="straightConnector1">
            <a:avLst/>
          </a:prstGeom>
          <a:noFill/>
          <a:ln w="19050" cap="flat" cmpd="sng">
            <a:solidFill>
              <a:schemeClr val="dk2"/>
            </a:solidFill>
            <a:prstDash val="solid"/>
            <a:round/>
            <a:headEnd type="none" w="sm" len="sm"/>
            <a:tailEnd type="none" w="sm" len="sm"/>
          </a:ln>
        </p:spPr>
      </p:cxnSp>
      <p:sp>
        <p:nvSpPr>
          <p:cNvPr id="343" name="Google Shape;343;p43"/>
          <p:cNvSpPr txBox="1">
            <a:spLocks noGrp="1"/>
          </p:cNvSpPr>
          <p:nvPr>
            <p:ph type="title" idx="2"/>
          </p:nvPr>
        </p:nvSpPr>
        <p:spPr>
          <a:xfrm>
            <a:off x="457200" y="643126"/>
            <a:ext cx="8229600" cy="5661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Clr>
                <a:schemeClr val="lt1"/>
              </a:buClr>
              <a:buSzPts val="1500"/>
              <a:buFont typeface="Hind Siliguri Medium"/>
              <a:buNone/>
              <a:defRPr sz="1500">
                <a:solidFill>
                  <a:schemeClr val="lt1"/>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2pPr>
            <a:lvl3pPr lvl="2"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3pPr>
            <a:lvl4pPr lvl="3"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4pPr>
            <a:lvl5pPr lvl="4"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5pPr>
            <a:lvl6pPr lvl="5"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6pPr>
            <a:lvl7pPr lvl="6"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7pPr>
            <a:lvl8pPr lvl="7"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8pPr>
            <a:lvl9pPr lvl="8" algn="l" rtl="0">
              <a:lnSpc>
                <a:spcPct val="85000"/>
              </a:lnSpc>
              <a:spcBef>
                <a:spcPts val="0"/>
              </a:spcBef>
              <a:spcAft>
                <a:spcPts val="0"/>
              </a:spcAft>
              <a:buSzPts val="1500"/>
              <a:buFont typeface="Hind Siliguri Medium"/>
              <a:buNone/>
              <a:defRPr sz="3700" b="0">
                <a:latin typeface="Hind Siliguri Medium"/>
                <a:ea typeface="Hind Siliguri Medium"/>
                <a:cs typeface="Hind Siliguri Medium"/>
                <a:sym typeface="Hind Siliguri Medium"/>
              </a:defRPr>
            </a:lvl9pPr>
          </a:lstStyle>
          <a:p>
            <a:endParaRPr/>
          </a:p>
        </p:txBody>
      </p:sp>
      <p:sp>
        <p:nvSpPr>
          <p:cNvPr id="344" name="Google Shape;344;p43"/>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a:solidFill>
                  <a:srgbClr val="B8C0BF"/>
                </a:solidFill>
              </a:defRPr>
            </a:lvl1pPr>
            <a:lvl2pPr marL="0" marR="0" lvl="1" indent="0" algn="r" rtl="0">
              <a:spcBef>
                <a:spcPts val="0"/>
              </a:spcBef>
              <a:spcAft>
                <a:spcPts val="0"/>
              </a:spcAft>
              <a:buNone/>
              <a:defRPr>
                <a:solidFill>
                  <a:srgbClr val="B8C0BF"/>
                </a:solidFill>
              </a:defRPr>
            </a:lvl2pPr>
            <a:lvl3pPr marL="0" marR="0" lvl="2" indent="0" algn="r" rtl="0">
              <a:spcBef>
                <a:spcPts val="0"/>
              </a:spcBef>
              <a:spcAft>
                <a:spcPts val="0"/>
              </a:spcAft>
              <a:buNone/>
              <a:defRPr>
                <a:solidFill>
                  <a:srgbClr val="B8C0BF"/>
                </a:solidFill>
              </a:defRPr>
            </a:lvl3pPr>
            <a:lvl4pPr marL="0" marR="0" lvl="3" indent="0" algn="r" rtl="0">
              <a:spcBef>
                <a:spcPts val="0"/>
              </a:spcBef>
              <a:spcAft>
                <a:spcPts val="0"/>
              </a:spcAft>
              <a:buNone/>
              <a:defRPr>
                <a:solidFill>
                  <a:srgbClr val="B8C0BF"/>
                </a:solidFill>
              </a:defRPr>
            </a:lvl4pPr>
            <a:lvl5pPr marL="0" marR="0" lvl="4" indent="0" algn="r" rtl="0">
              <a:spcBef>
                <a:spcPts val="0"/>
              </a:spcBef>
              <a:spcAft>
                <a:spcPts val="0"/>
              </a:spcAft>
              <a:buNone/>
              <a:defRPr>
                <a:solidFill>
                  <a:srgbClr val="B8C0BF"/>
                </a:solidFill>
              </a:defRPr>
            </a:lvl5pPr>
            <a:lvl6pPr marL="0" marR="0" lvl="5" indent="0" algn="r" rtl="0">
              <a:spcBef>
                <a:spcPts val="0"/>
              </a:spcBef>
              <a:spcAft>
                <a:spcPts val="0"/>
              </a:spcAft>
              <a:buNone/>
              <a:defRPr>
                <a:solidFill>
                  <a:srgbClr val="B8C0BF"/>
                </a:solidFill>
              </a:defRPr>
            </a:lvl6pPr>
            <a:lvl7pPr marL="0" marR="0" lvl="6" indent="0" algn="r" rtl="0">
              <a:spcBef>
                <a:spcPts val="0"/>
              </a:spcBef>
              <a:spcAft>
                <a:spcPts val="0"/>
              </a:spcAft>
              <a:buNone/>
              <a:defRPr>
                <a:solidFill>
                  <a:srgbClr val="B8C0BF"/>
                </a:solidFill>
              </a:defRPr>
            </a:lvl7pPr>
            <a:lvl8pPr marL="0" marR="0" lvl="7" indent="0" algn="r" rtl="0">
              <a:spcBef>
                <a:spcPts val="0"/>
              </a:spcBef>
              <a:spcAft>
                <a:spcPts val="0"/>
              </a:spcAft>
              <a:buNone/>
              <a:defRPr>
                <a:solidFill>
                  <a:srgbClr val="B8C0BF"/>
                </a:solidFill>
              </a:defRPr>
            </a:lvl8pPr>
            <a:lvl9pPr marL="0" marR="0" lvl="8" indent="0" algn="r" rtl="0">
              <a:spcBef>
                <a:spcPts val="0"/>
              </a:spcBef>
              <a:spcAft>
                <a:spcPts val="0"/>
              </a:spcAft>
              <a:buNone/>
              <a:defRPr>
                <a:solidFill>
                  <a:srgbClr val="B8C0BF"/>
                </a:solidFill>
              </a:defRPr>
            </a:lvl9pPr>
          </a:lstStyle>
          <a:p>
            <a:pPr marL="0" lvl="0" indent="0" algn="r" rtl="0">
              <a:spcBef>
                <a:spcPts val="0"/>
              </a:spcBef>
              <a:spcAft>
                <a:spcPts val="0"/>
              </a:spcAft>
              <a:buNone/>
            </a:pPr>
            <a:fld id="{00000000-1234-1234-1234-123412341234}" type="slidenum">
              <a:rPr lang="en-US"/>
              <a:t>‹#›</a:t>
            </a:fld>
            <a:endParaRPr/>
          </a:p>
        </p:txBody>
      </p:sp>
      <p:cxnSp>
        <p:nvCxnSpPr>
          <p:cNvPr id="345" name="Google Shape;345;p43"/>
          <p:cNvCxnSpPr/>
          <p:nvPr/>
        </p:nvCxnSpPr>
        <p:spPr>
          <a:xfrm>
            <a:off x="457200" y="1833461"/>
            <a:ext cx="1892400" cy="0"/>
          </a:xfrm>
          <a:prstGeom prst="straightConnector1">
            <a:avLst/>
          </a:prstGeom>
          <a:noFill/>
          <a:ln w="9525" cap="flat" cmpd="sng">
            <a:solidFill>
              <a:schemeClr val="lt1"/>
            </a:solidFill>
            <a:prstDash val="solid"/>
            <a:round/>
            <a:headEnd type="none" w="sm" len="sm"/>
            <a:tailEnd type="none" w="sm" len="sm"/>
          </a:ln>
        </p:spPr>
      </p:cxnSp>
      <p:cxnSp>
        <p:nvCxnSpPr>
          <p:cNvPr id="346" name="Google Shape;346;p43"/>
          <p:cNvCxnSpPr/>
          <p:nvPr/>
        </p:nvCxnSpPr>
        <p:spPr>
          <a:xfrm>
            <a:off x="2571750" y="1833461"/>
            <a:ext cx="1893900" cy="0"/>
          </a:xfrm>
          <a:prstGeom prst="straightConnector1">
            <a:avLst/>
          </a:prstGeom>
          <a:noFill/>
          <a:ln w="9525" cap="flat" cmpd="sng">
            <a:solidFill>
              <a:schemeClr val="lt1"/>
            </a:solidFill>
            <a:prstDash val="solid"/>
            <a:round/>
            <a:headEnd type="none" w="sm" len="sm"/>
            <a:tailEnd type="none" w="sm" len="sm"/>
          </a:ln>
        </p:spPr>
      </p:cxnSp>
      <p:cxnSp>
        <p:nvCxnSpPr>
          <p:cNvPr id="347" name="Google Shape;347;p43"/>
          <p:cNvCxnSpPr/>
          <p:nvPr/>
        </p:nvCxnSpPr>
        <p:spPr>
          <a:xfrm>
            <a:off x="4678362" y="1833461"/>
            <a:ext cx="1893900" cy="0"/>
          </a:xfrm>
          <a:prstGeom prst="straightConnector1">
            <a:avLst/>
          </a:prstGeom>
          <a:noFill/>
          <a:ln w="9525" cap="flat" cmpd="sng">
            <a:solidFill>
              <a:schemeClr val="lt1"/>
            </a:solidFill>
            <a:prstDash val="solid"/>
            <a:round/>
            <a:headEnd type="none" w="sm" len="sm"/>
            <a:tailEnd type="none" w="sm" len="sm"/>
          </a:ln>
        </p:spPr>
      </p:cxnSp>
      <p:cxnSp>
        <p:nvCxnSpPr>
          <p:cNvPr id="348" name="Google Shape;348;p43"/>
          <p:cNvCxnSpPr/>
          <p:nvPr/>
        </p:nvCxnSpPr>
        <p:spPr>
          <a:xfrm>
            <a:off x="6794499" y="1833461"/>
            <a:ext cx="1892400" cy="0"/>
          </a:xfrm>
          <a:prstGeom prst="straightConnector1">
            <a:avLst/>
          </a:prstGeom>
          <a:noFill/>
          <a:ln w="9525" cap="flat" cmpd="sng">
            <a:solidFill>
              <a:schemeClr val="lt1"/>
            </a:solidFill>
            <a:prstDash val="solid"/>
            <a:round/>
            <a:headEnd type="none" w="sm" len="sm"/>
            <a:tailEnd type="none" w="sm" len="sm"/>
          </a:ln>
        </p:spPr>
      </p:cxnSp>
      <p:sp>
        <p:nvSpPr>
          <p:cNvPr id="349" name="Google Shape;349;p43"/>
          <p:cNvSpPr txBox="1">
            <a:spLocks noGrp="1"/>
          </p:cNvSpPr>
          <p:nvPr>
            <p:ph type="title" idx="3"/>
          </p:nvPr>
        </p:nvSpPr>
        <p:spPr>
          <a:xfrm>
            <a:off x="257250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lt1"/>
                </a:solidFill>
                <a:latin typeface="Hind Siliguri Medium"/>
                <a:ea typeface="Hind Siliguri Medium"/>
                <a:cs typeface="Hind Siliguri Medium"/>
                <a:sym typeface="Hind Siliguri Medium"/>
              </a:defRPr>
            </a:lvl1pPr>
            <a:lvl2pPr lvl="1" rtl="0">
              <a:spcBef>
                <a:spcPts val="0"/>
              </a:spcBef>
              <a:spcAft>
                <a:spcPts val="0"/>
              </a:spcAft>
              <a:buNone/>
              <a:defRPr sz="1200">
                <a:solidFill>
                  <a:schemeClr val="lt1"/>
                </a:solidFill>
                <a:latin typeface="Hind Siliguri Medium"/>
                <a:ea typeface="Hind Siliguri Medium"/>
                <a:cs typeface="Hind Siliguri Medium"/>
                <a:sym typeface="Hind Siliguri Medium"/>
              </a:defRPr>
            </a:lvl2pPr>
            <a:lvl3pPr lvl="2" rtl="0">
              <a:spcBef>
                <a:spcPts val="0"/>
              </a:spcBef>
              <a:spcAft>
                <a:spcPts val="0"/>
              </a:spcAft>
              <a:buNone/>
              <a:defRPr sz="1200">
                <a:solidFill>
                  <a:schemeClr val="lt1"/>
                </a:solidFill>
                <a:latin typeface="Hind Siliguri Medium"/>
                <a:ea typeface="Hind Siliguri Medium"/>
                <a:cs typeface="Hind Siliguri Medium"/>
                <a:sym typeface="Hind Siliguri Medium"/>
              </a:defRPr>
            </a:lvl3pPr>
            <a:lvl4pPr lvl="3" rtl="0">
              <a:spcBef>
                <a:spcPts val="0"/>
              </a:spcBef>
              <a:spcAft>
                <a:spcPts val="0"/>
              </a:spcAft>
              <a:buNone/>
              <a:defRPr sz="1200">
                <a:solidFill>
                  <a:schemeClr val="lt1"/>
                </a:solidFill>
                <a:latin typeface="Hind Siliguri Medium"/>
                <a:ea typeface="Hind Siliguri Medium"/>
                <a:cs typeface="Hind Siliguri Medium"/>
                <a:sym typeface="Hind Siliguri Medium"/>
              </a:defRPr>
            </a:lvl4pPr>
            <a:lvl5pPr lvl="4" rtl="0">
              <a:spcBef>
                <a:spcPts val="0"/>
              </a:spcBef>
              <a:spcAft>
                <a:spcPts val="0"/>
              </a:spcAft>
              <a:buNone/>
              <a:defRPr sz="1200">
                <a:solidFill>
                  <a:schemeClr val="lt1"/>
                </a:solidFill>
                <a:latin typeface="Hind Siliguri Medium"/>
                <a:ea typeface="Hind Siliguri Medium"/>
                <a:cs typeface="Hind Siliguri Medium"/>
                <a:sym typeface="Hind Siliguri Medium"/>
              </a:defRPr>
            </a:lvl5pPr>
            <a:lvl6pPr lvl="5" rtl="0">
              <a:spcBef>
                <a:spcPts val="0"/>
              </a:spcBef>
              <a:spcAft>
                <a:spcPts val="0"/>
              </a:spcAft>
              <a:buNone/>
              <a:defRPr sz="1200">
                <a:solidFill>
                  <a:schemeClr val="lt1"/>
                </a:solidFill>
                <a:latin typeface="Hind Siliguri Medium"/>
                <a:ea typeface="Hind Siliguri Medium"/>
                <a:cs typeface="Hind Siliguri Medium"/>
                <a:sym typeface="Hind Siliguri Medium"/>
              </a:defRPr>
            </a:lvl6pPr>
            <a:lvl7pPr lvl="6" rtl="0">
              <a:spcBef>
                <a:spcPts val="0"/>
              </a:spcBef>
              <a:spcAft>
                <a:spcPts val="0"/>
              </a:spcAft>
              <a:buNone/>
              <a:defRPr sz="1200">
                <a:solidFill>
                  <a:schemeClr val="lt1"/>
                </a:solidFill>
                <a:latin typeface="Hind Siliguri Medium"/>
                <a:ea typeface="Hind Siliguri Medium"/>
                <a:cs typeface="Hind Siliguri Medium"/>
                <a:sym typeface="Hind Siliguri Medium"/>
              </a:defRPr>
            </a:lvl7pPr>
            <a:lvl8pPr lvl="7" rtl="0">
              <a:spcBef>
                <a:spcPts val="0"/>
              </a:spcBef>
              <a:spcAft>
                <a:spcPts val="0"/>
              </a:spcAft>
              <a:buNone/>
              <a:defRPr sz="1200">
                <a:solidFill>
                  <a:schemeClr val="lt1"/>
                </a:solidFill>
                <a:latin typeface="Hind Siliguri Medium"/>
                <a:ea typeface="Hind Siliguri Medium"/>
                <a:cs typeface="Hind Siliguri Medium"/>
                <a:sym typeface="Hind Siliguri Medium"/>
              </a:defRPr>
            </a:lvl8pPr>
            <a:lvl9pPr lvl="8" rtl="0">
              <a:spcBef>
                <a:spcPts val="0"/>
              </a:spcBef>
              <a:spcAft>
                <a:spcPts val="0"/>
              </a:spcAft>
              <a:buNone/>
              <a:defRPr sz="1200">
                <a:solidFill>
                  <a:schemeClr val="lt1"/>
                </a:solidFill>
                <a:latin typeface="Hind Siliguri Medium"/>
                <a:ea typeface="Hind Siliguri Medium"/>
                <a:cs typeface="Hind Siliguri Medium"/>
                <a:sym typeface="Hind Siliguri Medium"/>
              </a:defRPr>
            </a:lvl9pPr>
          </a:lstStyle>
          <a:p>
            <a:endParaRPr/>
          </a:p>
        </p:txBody>
      </p:sp>
      <p:sp>
        <p:nvSpPr>
          <p:cNvPr id="350" name="Google Shape;350;p43"/>
          <p:cNvSpPr txBox="1">
            <a:spLocks noGrp="1"/>
          </p:cNvSpPr>
          <p:nvPr>
            <p:ph type="title" idx="4"/>
          </p:nvPr>
        </p:nvSpPr>
        <p:spPr>
          <a:xfrm>
            <a:off x="4684075"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lt1"/>
                </a:solidFill>
                <a:latin typeface="Hind Siliguri Medium"/>
                <a:ea typeface="Hind Siliguri Medium"/>
                <a:cs typeface="Hind Siliguri Medium"/>
                <a:sym typeface="Hind Siliguri Medium"/>
              </a:defRPr>
            </a:lvl1pPr>
            <a:lvl2pPr lvl="1" rtl="0">
              <a:spcBef>
                <a:spcPts val="0"/>
              </a:spcBef>
              <a:spcAft>
                <a:spcPts val="0"/>
              </a:spcAft>
              <a:buNone/>
              <a:defRPr sz="1200">
                <a:solidFill>
                  <a:schemeClr val="lt1"/>
                </a:solidFill>
                <a:latin typeface="Hind Siliguri Medium"/>
                <a:ea typeface="Hind Siliguri Medium"/>
                <a:cs typeface="Hind Siliguri Medium"/>
                <a:sym typeface="Hind Siliguri Medium"/>
              </a:defRPr>
            </a:lvl2pPr>
            <a:lvl3pPr lvl="2" rtl="0">
              <a:spcBef>
                <a:spcPts val="0"/>
              </a:spcBef>
              <a:spcAft>
                <a:spcPts val="0"/>
              </a:spcAft>
              <a:buNone/>
              <a:defRPr sz="1200">
                <a:solidFill>
                  <a:schemeClr val="lt1"/>
                </a:solidFill>
                <a:latin typeface="Hind Siliguri Medium"/>
                <a:ea typeface="Hind Siliguri Medium"/>
                <a:cs typeface="Hind Siliguri Medium"/>
                <a:sym typeface="Hind Siliguri Medium"/>
              </a:defRPr>
            </a:lvl3pPr>
            <a:lvl4pPr lvl="3" rtl="0">
              <a:spcBef>
                <a:spcPts val="0"/>
              </a:spcBef>
              <a:spcAft>
                <a:spcPts val="0"/>
              </a:spcAft>
              <a:buNone/>
              <a:defRPr sz="1200">
                <a:solidFill>
                  <a:schemeClr val="lt1"/>
                </a:solidFill>
                <a:latin typeface="Hind Siliguri Medium"/>
                <a:ea typeface="Hind Siliguri Medium"/>
                <a:cs typeface="Hind Siliguri Medium"/>
                <a:sym typeface="Hind Siliguri Medium"/>
              </a:defRPr>
            </a:lvl4pPr>
            <a:lvl5pPr lvl="4" rtl="0">
              <a:spcBef>
                <a:spcPts val="0"/>
              </a:spcBef>
              <a:spcAft>
                <a:spcPts val="0"/>
              </a:spcAft>
              <a:buNone/>
              <a:defRPr sz="1200">
                <a:solidFill>
                  <a:schemeClr val="lt1"/>
                </a:solidFill>
                <a:latin typeface="Hind Siliguri Medium"/>
                <a:ea typeface="Hind Siliguri Medium"/>
                <a:cs typeface="Hind Siliguri Medium"/>
                <a:sym typeface="Hind Siliguri Medium"/>
              </a:defRPr>
            </a:lvl5pPr>
            <a:lvl6pPr lvl="5" rtl="0">
              <a:spcBef>
                <a:spcPts val="0"/>
              </a:spcBef>
              <a:spcAft>
                <a:spcPts val="0"/>
              </a:spcAft>
              <a:buNone/>
              <a:defRPr sz="1200">
                <a:solidFill>
                  <a:schemeClr val="lt1"/>
                </a:solidFill>
                <a:latin typeface="Hind Siliguri Medium"/>
                <a:ea typeface="Hind Siliguri Medium"/>
                <a:cs typeface="Hind Siliguri Medium"/>
                <a:sym typeface="Hind Siliguri Medium"/>
              </a:defRPr>
            </a:lvl6pPr>
            <a:lvl7pPr lvl="6" rtl="0">
              <a:spcBef>
                <a:spcPts val="0"/>
              </a:spcBef>
              <a:spcAft>
                <a:spcPts val="0"/>
              </a:spcAft>
              <a:buNone/>
              <a:defRPr sz="1200">
                <a:solidFill>
                  <a:schemeClr val="lt1"/>
                </a:solidFill>
                <a:latin typeface="Hind Siliguri Medium"/>
                <a:ea typeface="Hind Siliguri Medium"/>
                <a:cs typeface="Hind Siliguri Medium"/>
                <a:sym typeface="Hind Siliguri Medium"/>
              </a:defRPr>
            </a:lvl7pPr>
            <a:lvl8pPr lvl="7" rtl="0">
              <a:spcBef>
                <a:spcPts val="0"/>
              </a:spcBef>
              <a:spcAft>
                <a:spcPts val="0"/>
              </a:spcAft>
              <a:buNone/>
              <a:defRPr sz="1200">
                <a:solidFill>
                  <a:schemeClr val="lt1"/>
                </a:solidFill>
                <a:latin typeface="Hind Siliguri Medium"/>
                <a:ea typeface="Hind Siliguri Medium"/>
                <a:cs typeface="Hind Siliguri Medium"/>
                <a:sym typeface="Hind Siliguri Medium"/>
              </a:defRPr>
            </a:lvl8pPr>
            <a:lvl9pPr lvl="8" rtl="0">
              <a:spcBef>
                <a:spcPts val="0"/>
              </a:spcBef>
              <a:spcAft>
                <a:spcPts val="0"/>
              </a:spcAft>
              <a:buNone/>
              <a:defRPr sz="1200">
                <a:solidFill>
                  <a:schemeClr val="lt1"/>
                </a:solidFill>
                <a:latin typeface="Hind Siliguri Medium"/>
                <a:ea typeface="Hind Siliguri Medium"/>
                <a:cs typeface="Hind Siliguri Medium"/>
                <a:sym typeface="Hind Siliguri Medium"/>
              </a:defRPr>
            </a:lvl9pPr>
          </a:lstStyle>
          <a:p>
            <a:endParaRPr/>
          </a:p>
        </p:txBody>
      </p:sp>
      <p:sp>
        <p:nvSpPr>
          <p:cNvPr id="351" name="Google Shape;351;p43"/>
          <p:cNvSpPr txBox="1">
            <a:spLocks noGrp="1"/>
          </p:cNvSpPr>
          <p:nvPr>
            <p:ph type="title" idx="5"/>
          </p:nvPr>
        </p:nvSpPr>
        <p:spPr>
          <a:xfrm>
            <a:off x="6795650" y="1112958"/>
            <a:ext cx="1892400" cy="566100"/>
          </a:xfrm>
          <a:prstGeom prst="rect">
            <a:avLst/>
          </a:prstGeom>
        </p:spPr>
        <p:txBody>
          <a:bodyPr spcFirstLastPara="1" wrap="square" lIns="0" tIns="45700" rIns="0" bIns="0" anchor="b" anchorCtr="0">
            <a:noAutofit/>
          </a:bodyPr>
          <a:lstStyle>
            <a:lvl1pPr lvl="0" rtl="0">
              <a:spcBef>
                <a:spcPts val="0"/>
              </a:spcBef>
              <a:spcAft>
                <a:spcPts val="0"/>
              </a:spcAft>
              <a:buNone/>
              <a:defRPr sz="1200">
                <a:solidFill>
                  <a:schemeClr val="lt1"/>
                </a:solidFill>
                <a:latin typeface="Hind Siliguri Medium"/>
                <a:ea typeface="Hind Siliguri Medium"/>
                <a:cs typeface="Hind Siliguri Medium"/>
                <a:sym typeface="Hind Siliguri Medium"/>
              </a:defRPr>
            </a:lvl1pPr>
            <a:lvl2pPr lvl="1" rtl="0">
              <a:spcBef>
                <a:spcPts val="0"/>
              </a:spcBef>
              <a:spcAft>
                <a:spcPts val="0"/>
              </a:spcAft>
              <a:buNone/>
              <a:defRPr sz="1200">
                <a:solidFill>
                  <a:schemeClr val="lt1"/>
                </a:solidFill>
                <a:latin typeface="Hind Siliguri Medium"/>
                <a:ea typeface="Hind Siliguri Medium"/>
                <a:cs typeface="Hind Siliguri Medium"/>
                <a:sym typeface="Hind Siliguri Medium"/>
              </a:defRPr>
            </a:lvl2pPr>
            <a:lvl3pPr lvl="2" rtl="0">
              <a:spcBef>
                <a:spcPts val="0"/>
              </a:spcBef>
              <a:spcAft>
                <a:spcPts val="0"/>
              </a:spcAft>
              <a:buNone/>
              <a:defRPr sz="1200">
                <a:solidFill>
                  <a:schemeClr val="lt1"/>
                </a:solidFill>
                <a:latin typeface="Hind Siliguri Medium"/>
                <a:ea typeface="Hind Siliguri Medium"/>
                <a:cs typeface="Hind Siliguri Medium"/>
                <a:sym typeface="Hind Siliguri Medium"/>
              </a:defRPr>
            </a:lvl3pPr>
            <a:lvl4pPr lvl="3" rtl="0">
              <a:spcBef>
                <a:spcPts val="0"/>
              </a:spcBef>
              <a:spcAft>
                <a:spcPts val="0"/>
              </a:spcAft>
              <a:buNone/>
              <a:defRPr sz="1200">
                <a:solidFill>
                  <a:schemeClr val="lt1"/>
                </a:solidFill>
                <a:latin typeface="Hind Siliguri Medium"/>
                <a:ea typeface="Hind Siliguri Medium"/>
                <a:cs typeface="Hind Siliguri Medium"/>
                <a:sym typeface="Hind Siliguri Medium"/>
              </a:defRPr>
            </a:lvl4pPr>
            <a:lvl5pPr lvl="4" rtl="0">
              <a:spcBef>
                <a:spcPts val="0"/>
              </a:spcBef>
              <a:spcAft>
                <a:spcPts val="0"/>
              </a:spcAft>
              <a:buNone/>
              <a:defRPr sz="1200">
                <a:solidFill>
                  <a:schemeClr val="lt1"/>
                </a:solidFill>
                <a:latin typeface="Hind Siliguri Medium"/>
                <a:ea typeface="Hind Siliguri Medium"/>
                <a:cs typeface="Hind Siliguri Medium"/>
                <a:sym typeface="Hind Siliguri Medium"/>
              </a:defRPr>
            </a:lvl5pPr>
            <a:lvl6pPr lvl="5" rtl="0">
              <a:spcBef>
                <a:spcPts val="0"/>
              </a:spcBef>
              <a:spcAft>
                <a:spcPts val="0"/>
              </a:spcAft>
              <a:buNone/>
              <a:defRPr sz="1200">
                <a:solidFill>
                  <a:schemeClr val="lt1"/>
                </a:solidFill>
                <a:latin typeface="Hind Siliguri Medium"/>
                <a:ea typeface="Hind Siliguri Medium"/>
                <a:cs typeface="Hind Siliguri Medium"/>
                <a:sym typeface="Hind Siliguri Medium"/>
              </a:defRPr>
            </a:lvl6pPr>
            <a:lvl7pPr lvl="6" rtl="0">
              <a:spcBef>
                <a:spcPts val="0"/>
              </a:spcBef>
              <a:spcAft>
                <a:spcPts val="0"/>
              </a:spcAft>
              <a:buNone/>
              <a:defRPr sz="1200">
                <a:solidFill>
                  <a:schemeClr val="lt1"/>
                </a:solidFill>
                <a:latin typeface="Hind Siliguri Medium"/>
                <a:ea typeface="Hind Siliguri Medium"/>
                <a:cs typeface="Hind Siliguri Medium"/>
                <a:sym typeface="Hind Siliguri Medium"/>
              </a:defRPr>
            </a:lvl7pPr>
            <a:lvl8pPr lvl="7" rtl="0">
              <a:spcBef>
                <a:spcPts val="0"/>
              </a:spcBef>
              <a:spcAft>
                <a:spcPts val="0"/>
              </a:spcAft>
              <a:buNone/>
              <a:defRPr sz="1200">
                <a:solidFill>
                  <a:schemeClr val="lt1"/>
                </a:solidFill>
                <a:latin typeface="Hind Siliguri Medium"/>
                <a:ea typeface="Hind Siliguri Medium"/>
                <a:cs typeface="Hind Siliguri Medium"/>
                <a:sym typeface="Hind Siliguri Medium"/>
              </a:defRPr>
            </a:lvl8pPr>
            <a:lvl9pPr lvl="8" rtl="0">
              <a:spcBef>
                <a:spcPts val="0"/>
              </a:spcBef>
              <a:spcAft>
                <a:spcPts val="0"/>
              </a:spcAft>
              <a:buNone/>
              <a:defRPr sz="1200">
                <a:solidFill>
                  <a:schemeClr val="lt1"/>
                </a:solidFill>
                <a:latin typeface="Hind Siliguri Medium"/>
                <a:ea typeface="Hind Siliguri Medium"/>
                <a:cs typeface="Hind Siliguri Medium"/>
                <a:sym typeface="Hind Siliguri Medium"/>
              </a:defRPr>
            </a:lvl9pPr>
          </a:lstStyle>
          <a:p>
            <a:endParaRPr/>
          </a:p>
        </p:txBody>
      </p:sp>
      <p:sp>
        <p:nvSpPr>
          <p:cNvPr id="352" name="Google Shape;352;p43"/>
          <p:cNvSpPr txBox="1">
            <a:spLocks noGrp="1"/>
          </p:cNvSpPr>
          <p:nvPr>
            <p:ph type="body" idx="6"/>
          </p:nvPr>
        </p:nvSpPr>
        <p:spPr>
          <a:xfrm>
            <a:off x="46092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Clr>
                <a:schemeClr val="lt1"/>
              </a:buClr>
              <a:buSzPts val="1200"/>
              <a:buNone/>
              <a:defRPr sz="1200">
                <a:solidFill>
                  <a:schemeClr val="lt1"/>
                </a:solidFill>
              </a:defRPr>
            </a:lvl1pPr>
            <a:lvl2pPr marL="914400" lvl="1" indent="-228600" rtl="0">
              <a:lnSpc>
                <a:spcPct val="85000"/>
              </a:lnSpc>
              <a:spcBef>
                <a:spcPts val="280"/>
              </a:spcBef>
              <a:spcAft>
                <a:spcPts val="0"/>
              </a:spcAft>
              <a:buClr>
                <a:schemeClr val="lt1"/>
              </a:buClr>
              <a:buSzPts val="1200"/>
              <a:buNone/>
              <a:defRPr sz="1200">
                <a:solidFill>
                  <a:schemeClr val="lt1"/>
                </a:solidFill>
              </a:defRPr>
            </a:lvl2pPr>
            <a:lvl3pPr marL="1371600" lvl="2" indent="-228600" rtl="0">
              <a:lnSpc>
                <a:spcPct val="85000"/>
              </a:lnSpc>
              <a:spcBef>
                <a:spcPts val="280"/>
              </a:spcBef>
              <a:spcAft>
                <a:spcPts val="0"/>
              </a:spcAft>
              <a:buClr>
                <a:schemeClr val="lt1"/>
              </a:buClr>
              <a:buSzPts val="1200"/>
              <a:buNone/>
              <a:defRPr sz="1200">
                <a:solidFill>
                  <a:schemeClr val="lt1"/>
                </a:solidFill>
              </a:defRPr>
            </a:lvl3pPr>
            <a:lvl4pPr marL="1828800" lvl="3" indent="-228600" rtl="0">
              <a:lnSpc>
                <a:spcPct val="85000"/>
              </a:lnSpc>
              <a:spcBef>
                <a:spcPts val="280"/>
              </a:spcBef>
              <a:spcAft>
                <a:spcPts val="0"/>
              </a:spcAft>
              <a:buClr>
                <a:schemeClr val="lt1"/>
              </a:buClr>
              <a:buSzPts val="1200"/>
              <a:buNone/>
              <a:defRPr sz="1200">
                <a:solidFill>
                  <a:schemeClr val="lt1"/>
                </a:solidFill>
              </a:defRPr>
            </a:lvl4pPr>
            <a:lvl5pPr marL="2286000" lvl="4" indent="-228600" rtl="0">
              <a:lnSpc>
                <a:spcPct val="85000"/>
              </a:lnSpc>
              <a:spcBef>
                <a:spcPts val="280"/>
              </a:spcBef>
              <a:spcAft>
                <a:spcPts val="0"/>
              </a:spcAft>
              <a:buClr>
                <a:schemeClr val="lt1"/>
              </a:buClr>
              <a:buSzPts val="1200"/>
              <a:buNone/>
              <a:defRPr sz="1200">
                <a:solidFill>
                  <a:schemeClr val="lt1"/>
                </a:solidFill>
              </a:defRPr>
            </a:lvl5pPr>
            <a:lvl6pPr marL="2743200" lvl="5" indent="-304800" rtl="0">
              <a:lnSpc>
                <a:spcPct val="85000"/>
              </a:lnSpc>
              <a:spcBef>
                <a:spcPts val="280"/>
              </a:spcBef>
              <a:spcAft>
                <a:spcPts val="0"/>
              </a:spcAft>
              <a:buClr>
                <a:schemeClr val="lt1"/>
              </a:buClr>
              <a:buSzPts val="1200"/>
              <a:buChar char="•"/>
              <a:defRPr sz="1200">
                <a:solidFill>
                  <a:schemeClr val="lt1"/>
                </a:solidFill>
              </a:defRPr>
            </a:lvl6pPr>
            <a:lvl7pPr marL="3200400" lvl="6" indent="-304800" rtl="0">
              <a:lnSpc>
                <a:spcPct val="85000"/>
              </a:lnSpc>
              <a:spcBef>
                <a:spcPts val="280"/>
              </a:spcBef>
              <a:spcAft>
                <a:spcPts val="0"/>
              </a:spcAft>
              <a:buClr>
                <a:schemeClr val="lt1"/>
              </a:buClr>
              <a:buSzPts val="1200"/>
              <a:buChar char="•"/>
              <a:defRPr sz="1200">
                <a:solidFill>
                  <a:schemeClr val="lt1"/>
                </a:solidFill>
              </a:defRPr>
            </a:lvl7pPr>
            <a:lvl8pPr marL="3657600" lvl="7" indent="-304800" rtl="0">
              <a:lnSpc>
                <a:spcPct val="85000"/>
              </a:lnSpc>
              <a:spcBef>
                <a:spcPts val="280"/>
              </a:spcBef>
              <a:spcAft>
                <a:spcPts val="0"/>
              </a:spcAft>
              <a:buClr>
                <a:schemeClr val="lt1"/>
              </a:buClr>
              <a:buSzPts val="1200"/>
              <a:buChar char="•"/>
              <a:defRPr sz="1200">
                <a:solidFill>
                  <a:schemeClr val="lt1"/>
                </a:solidFill>
              </a:defRPr>
            </a:lvl8pPr>
            <a:lvl9pPr marL="4114800" lvl="8" indent="-304800" rtl="0">
              <a:lnSpc>
                <a:spcPct val="85000"/>
              </a:lnSpc>
              <a:spcBef>
                <a:spcPts val="280"/>
              </a:spcBef>
              <a:spcAft>
                <a:spcPts val="0"/>
              </a:spcAft>
              <a:buClr>
                <a:schemeClr val="lt1"/>
              </a:buClr>
              <a:buSzPts val="1200"/>
              <a:buChar char="•"/>
              <a:defRPr sz="1200">
                <a:solidFill>
                  <a:schemeClr val="lt1"/>
                </a:solidFill>
              </a:defRPr>
            </a:lvl9pPr>
          </a:lstStyle>
          <a:p>
            <a:endParaRPr/>
          </a:p>
        </p:txBody>
      </p:sp>
      <p:sp>
        <p:nvSpPr>
          <p:cNvPr id="353" name="Google Shape;353;p43"/>
          <p:cNvSpPr txBox="1">
            <a:spLocks noGrp="1"/>
          </p:cNvSpPr>
          <p:nvPr>
            <p:ph type="body" idx="7"/>
          </p:nvPr>
        </p:nvSpPr>
        <p:spPr>
          <a:xfrm>
            <a:off x="2572500"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Clr>
                <a:schemeClr val="lt1"/>
              </a:buClr>
              <a:buSzPts val="1200"/>
              <a:buNone/>
              <a:defRPr sz="1200">
                <a:solidFill>
                  <a:schemeClr val="lt1"/>
                </a:solidFill>
              </a:defRPr>
            </a:lvl1pPr>
            <a:lvl2pPr marL="914400" lvl="1" indent="-228600" rtl="0">
              <a:lnSpc>
                <a:spcPct val="85000"/>
              </a:lnSpc>
              <a:spcBef>
                <a:spcPts val="280"/>
              </a:spcBef>
              <a:spcAft>
                <a:spcPts val="0"/>
              </a:spcAft>
              <a:buClr>
                <a:schemeClr val="lt1"/>
              </a:buClr>
              <a:buSzPts val="1200"/>
              <a:buNone/>
              <a:defRPr sz="1200">
                <a:solidFill>
                  <a:schemeClr val="lt1"/>
                </a:solidFill>
              </a:defRPr>
            </a:lvl2pPr>
            <a:lvl3pPr marL="1371600" lvl="2" indent="-228600" rtl="0">
              <a:lnSpc>
                <a:spcPct val="85000"/>
              </a:lnSpc>
              <a:spcBef>
                <a:spcPts val="280"/>
              </a:spcBef>
              <a:spcAft>
                <a:spcPts val="0"/>
              </a:spcAft>
              <a:buClr>
                <a:schemeClr val="lt1"/>
              </a:buClr>
              <a:buSzPts val="1200"/>
              <a:buNone/>
              <a:defRPr sz="1200">
                <a:solidFill>
                  <a:schemeClr val="lt1"/>
                </a:solidFill>
              </a:defRPr>
            </a:lvl3pPr>
            <a:lvl4pPr marL="1828800" lvl="3" indent="-228600" rtl="0">
              <a:lnSpc>
                <a:spcPct val="85000"/>
              </a:lnSpc>
              <a:spcBef>
                <a:spcPts val="280"/>
              </a:spcBef>
              <a:spcAft>
                <a:spcPts val="0"/>
              </a:spcAft>
              <a:buClr>
                <a:schemeClr val="lt1"/>
              </a:buClr>
              <a:buSzPts val="1200"/>
              <a:buNone/>
              <a:defRPr sz="1200">
                <a:solidFill>
                  <a:schemeClr val="lt1"/>
                </a:solidFill>
              </a:defRPr>
            </a:lvl4pPr>
            <a:lvl5pPr marL="2286000" lvl="4" indent="-228600" rtl="0">
              <a:lnSpc>
                <a:spcPct val="85000"/>
              </a:lnSpc>
              <a:spcBef>
                <a:spcPts val="280"/>
              </a:spcBef>
              <a:spcAft>
                <a:spcPts val="0"/>
              </a:spcAft>
              <a:buClr>
                <a:schemeClr val="lt1"/>
              </a:buClr>
              <a:buSzPts val="1200"/>
              <a:buNone/>
              <a:defRPr sz="1200">
                <a:solidFill>
                  <a:schemeClr val="lt1"/>
                </a:solidFill>
              </a:defRPr>
            </a:lvl5pPr>
            <a:lvl6pPr marL="2743200" lvl="5" indent="-304800" rtl="0">
              <a:lnSpc>
                <a:spcPct val="85000"/>
              </a:lnSpc>
              <a:spcBef>
                <a:spcPts val="280"/>
              </a:spcBef>
              <a:spcAft>
                <a:spcPts val="0"/>
              </a:spcAft>
              <a:buClr>
                <a:schemeClr val="lt1"/>
              </a:buClr>
              <a:buSzPts val="1200"/>
              <a:buChar char="•"/>
              <a:defRPr sz="1200">
                <a:solidFill>
                  <a:schemeClr val="lt1"/>
                </a:solidFill>
              </a:defRPr>
            </a:lvl6pPr>
            <a:lvl7pPr marL="3200400" lvl="6" indent="-304800" rtl="0">
              <a:lnSpc>
                <a:spcPct val="85000"/>
              </a:lnSpc>
              <a:spcBef>
                <a:spcPts val="280"/>
              </a:spcBef>
              <a:spcAft>
                <a:spcPts val="0"/>
              </a:spcAft>
              <a:buClr>
                <a:schemeClr val="lt1"/>
              </a:buClr>
              <a:buSzPts val="1200"/>
              <a:buChar char="•"/>
              <a:defRPr sz="1200">
                <a:solidFill>
                  <a:schemeClr val="lt1"/>
                </a:solidFill>
              </a:defRPr>
            </a:lvl7pPr>
            <a:lvl8pPr marL="3657600" lvl="7" indent="-304800" rtl="0">
              <a:lnSpc>
                <a:spcPct val="85000"/>
              </a:lnSpc>
              <a:spcBef>
                <a:spcPts val="280"/>
              </a:spcBef>
              <a:spcAft>
                <a:spcPts val="0"/>
              </a:spcAft>
              <a:buClr>
                <a:schemeClr val="lt1"/>
              </a:buClr>
              <a:buSzPts val="1200"/>
              <a:buChar char="•"/>
              <a:defRPr sz="1200">
                <a:solidFill>
                  <a:schemeClr val="lt1"/>
                </a:solidFill>
              </a:defRPr>
            </a:lvl8pPr>
            <a:lvl9pPr marL="4114800" lvl="8" indent="-304800" rtl="0">
              <a:lnSpc>
                <a:spcPct val="85000"/>
              </a:lnSpc>
              <a:spcBef>
                <a:spcPts val="280"/>
              </a:spcBef>
              <a:spcAft>
                <a:spcPts val="0"/>
              </a:spcAft>
              <a:buClr>
                <a:schemeClr val="lt1"/>
              </a:buClr>
              <a:buSzPts val="1200"/>
              <a:buChar char="•"/>
              <a:defRPr sz="1200">
                <a:solidFill>
                  <a:schemeClr val="lt1"/>
                </a:solidFill>
              </a:defRPr>
            </a:lvl9pPr>
          </a:lstStyle>
          <a:p>
            <a:endParaRPr/>
          </a:p>
        </p:txBody>
      </p:sp>
      <p:sp>
        <p:nvSpPr>
          <p:cNvPr id="354" name="Google Shape;354;p43"/>
          <p:cNvSpPr txBox="1">
            <a:spLocks noGrp="1"/>
          </p:cNvSpPr>
          <p:nvPr>
            <p:ph type="body" idx="8"/>
          </p:nvPr>
        </p:nvSpPr>
        <p:spPr>
          <a:xfrm>
            <a:off x="4684075" y="1988500"/>
            <a:ext cx="1892400" cy="2448900"/>
          </a:xfrm>
          <a:prstGeom prst="rect">
            <a:avLst/>
          </a:prstGeom>
        </p:spPr>
        <p:txBody>
          <a:bodyPr spcFirstLastPara="1" wrap="square" lIns="0" tIns="45700" rIns="0" bIns="0" anchor="t" anchorCtr="0">
            <a:noAutofit/>
          </a:bodyPr>
          <a:lstStyle>
            <a:lvl1pPr marL="457200" lvl="0" indent="-228600" rtl="0">
              <a:lnSpc>
                <a:spcPct val="85000"/>
              </a:lnSpc>
              <a:spcBef>
                <a:spcPts val="280"/>
              </a:spcBef>
              <a:spcAft>
                <a:spcPts val="0"/>
              </a:spcAft>
              <a:buClr>
                <a:schemeClr val="lt1"/>
              </a:buClr>
              <a:buSzPts val="1200"/>
              <a:buNone/>
              <a:defRPr sz="1200">
                <a:solidFill>
                  <a:schemeClr val="lt1"/>
                </a:solidFill>
              </a:defRPr>
            </a:lvl1pPr>
            <a:lvl2pPr marL="914400" lvl="1" indent="-228600" rtl="0">
              <a:lnSpc>
                <a:spcPct val="85000"/>
              </a:lnSpc>
              <a:spcBef>
                <a:spcPts val="280"/>
              </a:spcBef>
              <a:spcAft>
                <a:spcPts val="0"/>
              </a:spcAft>
              <a:buClr>
                <a:schemeClr val="lt1"/>
              </a:buClr>
              <a:buSzPts val="1200"/>
              <a:buNone/>
              <a:defRPr sz="1200">
                <a:solidFill>
                  <a:schemeClr val="lt1"/>
                </a:solidFill>
              </a:defRPr>
            </a:lvl2pPr>
            <a:lvl3pPr marL="1371600" lvl="2" indent="-228600" rtl="0">
              <a:lnSpc>
                <a:spcPct val="85000"/>
              </a:lnSpc>
              <a:spcBef>
                <a:spcPts val="280"/>
              </a:spcBef>
              <a:spcAft>
                <a:spcPts val="0"/>
              </a:spcAft>
              <a:buClr>
                <a:schemeClr val="lt1"/>
              </a:buClr>
              <a:buSzPts val="1200"/>
              <a:buNone/>
              <a:defRPr sz="1200">
                <a:solidFill>
                  <a:schemeClr val="lt1"/>
                </a:solidFill>
              </a:defRPr>
            </a:lvl3pPr>
            <a:lvl4pPr marL="1828800" lvl="3" indent="-228600" rtl="0">
              <a:lnSpc>
                <a:spcPct val="85000"/>
              </a:lnSpc>
              <a:spcBef>
                <a:spcPts val="280"/>
              </a:spcBef>
              <a:spcAft>
                <a:spcPts val="0"/>
              </a:spcAft>
              <a:buClr>
                <a:schemeClr val="lt1"/>
              </a:buClr>
              <a:buSzPts val="1200"/>
              <a:buNone/>
              <a:defRPr sz="1200">
                <a:solidFill>
                  <a:schemeClr val="lt1"/>
                </a:solidFill>
              </a:defRPr>
            </a:lvl4pPr>
            <a:lvl5pPr marL="2286000" lvl="4" indent="-228600" rtl="0">
              <a:lnSpc>
                <a:spcPct val="85000"/>
              </a:lnSpc>
              <a:spcBef>
                <a:spcPts val="280"/>
              </a:spcBef>
              <a:spcAft>
                <a:spcPts val="0"/>
              </a:spcAft>
              <a:buClr>
                <a:schemeClr val="lt1"/>
              </a:buClr>
              <a:buSzPts val="1200"/>
              <a:buNone/>
              <a:defRPr sz="1200">
                <a:solidFill>
                  <a:schemeClr val="lt1"/>
                </a:solidFill>
              </a:defRPr>
            </a:lvl5pPr>
            <a:lvl6pPr marL="2743200" lvl="5" indent="-304800" rtl="0">
              <a:lnSpc>
                <a:spcPct val="85000"/>
              </a:lnSpc>
              <a:spcBef>
                <a:spcPts val="280"/>
              </a:spcBef>
              <a:spcAft>
                <a:spcPts val="0"/>
              </a:spcAft>
              <a:buClr>
                <a:schemeClr val="lt1"/>
              </a:buClr>
              <a:buSzPts val="1200"/>
              <a:buChar char="•"/>
              <a:defRPr sz="1200">
                <a:solidFill>
                  <a:schemeClr val="lt1"/>
                </a:solidFill>
              </a:defRPr>
            </a:lvl6pPr>
            <a:lvl7pPr marL="3200400" lvl="6" indent="-304800" rtl="0">
              <a:lnSpc>
                <a:spcPct val="85000"/>
              </a:lnSpc>
              <a:spcBef>
                <a:spcPts val="280"/>
              </a:spcBef>
              <a:spcAft>
                <a:spcPts val="0"/>
              </a:spcAft>
              <a:buClr>
                <a:schemeClr val="lt1"/>
              </a:buClr>
              <a:buSzPts val="1200"/>
              <a:buChar char="•"/>
              <a:defRPr sz="1200">
                <a:solidFill>
                  <a:schemeClr val="lt1"/>
                </a:solidFill>
              </a:defRPr>
            </a:lvl7pPr>
            <a:lvl8pPr marL="3657600" lvl="7" indent="-304800" rtl="0">
              <a:lnSpc>
                <a:spcPct val="85000"/>
              </a:lnSpc>
              <a:spcBef>
                <a:spcPts val="280"/>
              </a:spcBef>
              <a:spcAft>
                <a:spcPts val="0"/>
              </a:spcAft>
              <a:buClr>
                <a:schemeClr val="lt1"/>
              </a:buClr>
              <a:buSzPts val="1200"/>
              <a:buChar char="•"/>
              <a:defRPr sz="1200">
                <a:solidFill>
                  <a:schemeClr val="lt1"/>
                </a:solidFill>
              </a:defRPr>
            </a:lvl8pPr>
            <a:lvl9pPr marL="4114800" lvl="8" indent="-304800" rtl="0">
              <a:lnSpc>
                <a:spcPct val="85000"/>
              </a:lnSpc>
              <a:spcBef>
                <a:spcPts val="280"/>
              </a:spcBef>
              <a:spcAft>
                <a:spcPts val="0"/>
              </a:spcAft>
              <a:buClr>
                <a:schemeClr val="lt1"/>
              </a:buClr>
              <a:buSzPts val="1200"/>
              <a:buChar char="•"/>
              <a:defRPr sz="1200">
                <a:solidFill>
                  <a:schemeClr val="lt1"/>
                </a:solidFill>
              </a:defRPr>
            </a:lvl9pPr>
          </a:lstStyle>
          <a:p>
            <a:endParaRPr/>
          </a:p>
        </p:txBody>
      </p:sp>
      <p:sp>
        <p:nvSpPr>
          <p:cNvPr id="355" name="Google Shape;355;p43"/>
          <p:cNvSpPr/>
          <p:nvPr/>
        </p:nvSpPr>
        <p:spPr>
          <a:xfrm>
            <a:off x="361175" y="4695125"/>
            <a:ext cx="599100" cy="254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6" name="Google Shape;356;p43"/>
          <p:cNvPicPr preferRelativeResize="0"/>
          <p:nvPr/>
        </p:nvPicPr>
        <p:blipFill rotWithShape="1">
          <a:blip r:embed="rId2">
            <a:alphaModFix/>
          </a:blip>
          <a:srcRect b="10"/>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7"/>
        <p:cNvGrpSpPr/>
        <p:nvPr/>
      </p:nvGrpSpPr>
      <p:grpSpPr>
        <a:xfrm>
          <a:off x="0" y="0"/>
          <a:ext cx="0" cy="0"/>
          <a:chOff x="0" y="0"/>
          <a:chExt cx="0" cy="0"/>
        </a:xfrm>
      </p:grpSpPr>
      <p:sp>
        <p:nvSpPr>
          <p:cNvPr id="358" name="Google Shape;358;p44"/>
          <p:cNvSpPr txBox="1">
            <a:spLocks noGrp="1"/>
          </p:cNvSpPr>
          <p:nvPr>
            <p:ph type="title"/>
          </p:nvPr>
        </p:nvSpPr>
        <p:spPr>
          <a:xfrm>
            <a:off x="457200" y="457200"/>
            <a:ext cx="8229600" cy="857400"/>
          </a:xfrm>
          <a:prstGeom prst="rect">
            <a:avLst/>
          </a:prstGeom>
          <a:noFill/>
          <a:ln>
            <a:noFill/>
          </a:ln>
        </p:spPr>
        <p:txBody>
          <a:bodyPr spcFirstLastPara="1" wrap="square" lIns="0" tIns="45700" rIns="0" bIns="0" anchor="t" anchorCtr="0">
            <a:noAutofit/>
          </a:bodyPr>
          <a:lstStyle>
            <a:lvl1pPr lvl="0" algn="l" rtl="0">
              <a:lnSpc>
                <a:spcPct val="85000"/>
              </a:lnSpc>
              <a:spcBef>
                <a:spcPts val="0"/>
              </a:spcBef>
              <a:spcAft>
                <a:spcPts val="0"/>
              </a:spcAft>
              <a:buSzPts val="1400"/>
              <a:buNone/>
              <a:defRPr/>
            </a:lvl1pPr>
            <a:lvl2pPr lvl="1" algn="l" rtl="0">
              <a:lnSpc>
                <a:spcPct val="85000"/>
              </a:lnSpc>
              <a:spcBef>
                <a:spcPts val="0"/>
              </a:spcBef>
              <a:spcAft>
                <a:spcPts val="0"/>
              </a:spcAft>
              <a:buSzPts val="1400"/>
              <a:buNone/>
              <a:defRPr/>
            </a:lvl2pPr>
            <a:lvl3pPr lvl="2" algn="l" rtl="0">
              <a:lnSpc>
                <a:spcPct val="85000"/>
              </a:lnSpc>
              <a:spcBef>
                <a:spcPts val="0"/>
              </a:spcBef>
              <a:spcAft>
                <a:spcPts val="0"/>
              </a:spcAft>
              <a:buSzPts val="1400"/>
              <a:buNone/>
              <a:defRPr/>
            </a:lvl3pPr>
            <a:lvl4pPr lvl="3" algn="l" rtl="0">
              <a:lnSpc>
                <a:spcPct val="85000"/>
              </a:lnSpc>
              <a:spcBef>
                <a:spcPts val="0"/>
              </a:spcBef>
              <a:spcAft>
                <a:spcPts val="0"/>
              </a:spcAft>
              <a:buSzPts val="1400"/>
              <a:buNone/>
              <a:defRPr/>
            </a:lvl4pPr>
            <a:lvl5pPr lvl="4" algn="l" rtl="0">
              <a:lnSpc>
                <a:spcPct val="85000"/>
              </a:lnSpc>
              <a:spcBef>
                <a:spcPts val="0"/>
              </a:spcBef>
              <a:spcAft>
                <a:spcPts val="0"/>
              </a:spcAft>
              <a:buSzPts val="1400"/>
              <a:buNone/>
              <a:defRPr/>
            </a:lvl5pPr>
            <a:lvl6pPr lvl="5" algn="l" rtl="0">
              <a:lnSpc>
                <a:spcPct val="85000"/>
              </a:lnSpc>
              <a:spcBef>
                <a:spcPts val="0"/>
              </a:spcBef>
              <a:spcAft>
                <a:spcPts val="0"/>
              </a:spcAft>
              <a:buSzPts val="1400"/>
              <a:buNone/>
              <a:defRPr/>
            </a:lvl6pPr>
            <a:lvl7pPr lvl="6" algn="l" rtl="0">
              <a:lnSpc>
                <a:spcPct val="85000"/>
              </a:lnSpc>
              <a:spcBef>
                <a:spcPts val="0"/>
              </a:spcBef>
              <a:spcAft>
                <a:spcPts val="0"/>
              </a:spcAft>
              <a:buSzPts val="1400"/>
              <a:buNone/>
              <a:defRPr/>
            </a:lvl7pPr>
            <a:lvl8pPr lvl="7" algn="l" rtl="0">
              <a:lnSpc>
                <a:spcPct val="85000"/>
              </a:lnSpc>
              <a:spcBef>
                <a:spcPts val="0"/>
              </a:spcBef>
              <a:spcAft>
                <a:spcPts val="0"/>
              </a:spcAft>
              <a:buSzPts val="1400"/>
              <a:buNone/>
              <a:defRPr/>
            </a:lvl8pPr>
            <a:lvl9pPr lvl="8" algn="l" rtl="0">
              <a:lnSpc>
                <a:spcPct val="85000"/>
              </a:lnSpc>
              <a:spcBef>
                <a:spcPts val="0"/>
              </a:spcBef>
              <a:spcAft>
                <a:spcPts val="0"/>
              </a:spcAft>
              <a:buSzPts val="1400"/>
              <a:buNone/>
              <a:defRPr/>
            </a:lvl9pPr>
          </a:lstStyle>
          <a:p>
            <a:endParaRPr/>
          </a:p>
        </p:txBody>
      </p:sp>
      <p:sp>
        <p:nvSpPr>
          <p:cNvPr id="359" name="Google Shape;359;p44"/>
          <p:cNvSpPr txBox="1">
            <a:spLocks noGrp="1"/>
          </p:cNvSpPr>
          <p:nvPr>
            <p:ph type="body" idx="1"/>
          </p:nvPr>
        </p:nvSpPr>
        <p:spPr>
          <a:xfrm>
            <a:off x="457200" y="1566863"/>
            <a:ext cx="8229600" cy="3027300"/>
          </a:xfrm>
          <a:prstGeom prst="rect">
            <a:avLst/>
          </a:prstGeom>
          <a:noFill/>
          <a:ln>
            <a:noFill/>
          </a:ln>
        </p:spPr>
        <p:txBody>
          <a:bodyPr spcFirstLastPara="1" wrap="square" lIns="0" tIns="45700" rIns="0" bIns="0" anchor="t" anchorCtr="0">
            <a:noAutofit/>
          </a:bodyPr>
          <a:lstStyle>
            <a:lvl1pPr marL="457200" lvl="0" indent="-228600" algn="l" rtl="0">
              <a:lnSpc>
                <a:spcPct val="85000"/>
              </a:lnSpc>
              <a:spcBef>
                <a:spcPts val="280"/>
              </a:spcBef>
              <a:spcAft>
                <a:spcPts val="0"/>
              </a:spcAft>
              <a:buClr>
                <a:schemeClr val="dk2"/>
              </a:buClr>
              <a:buSzPts val="1400"/>
              <a:buNone/>
              <a:defRPr/>
            </a:lvl1pPr>
            <a:lvl2pPr marL="914400" lvl="1" indent="-228600" algn="l" rtl="0">
              <a:lnSpc>
                <a:spcPct val="85000"/>
              </a:lnSpc>
              <a:spcBef>
                <a:spcPts val="800"/>
              </a:spcBef>
              <a:spcAft>
                <a:spcPts val="0"/>
              </a:spcAft>
              <a:buClr>
                <a:schemeClr val="dk2"/>
              </a:buClr>
              <a:buSzPts val="1400"/>
              <a:buNone/>
              <a:defRPr/>
            </a:lvl2pPr>
            <a:lvl3pPr marL="1371600" lvl="2" indent="-228600" algn="l" rtl="0">
              <a:lnSpc>
                <a:spcPct val="85000"/>
              </a:lnSpc>
              <a:spcBef>
                <a:spcPts val="280"/>
              </a:spcBef>
              <a:spcAft>
                <a:spcPts val="0"/>
              </a:spcAft>
              <a:buClr>
                <a:schemeClr val="dk2"/>
              </a:buClr>
              <a:buSzPts val="1400"/>
              <a:buNone/>
              <a:defRPr/>
            </a:lvl3pPr>
            <a:lvl4pPr marL="1828800" lvl="3" indent="-228600" algn="l" rtl="0">
              <a:lnSpc>
                <a:spcPct val="85000"/>
              </a:lnSpc>
              <a:spcBef>
                <a:spcPts val="280"/>
              </a:spcBef>
              <a:spcAft>
                <a:spcPts val="0"/>
              </a:spcAft>
              <a:buClr>
                <a:schemeClr val="dk2"/>
              </a:buClr>
              <a:buSzPts val="1400"/>
              <a:buNone/>
              <a:defRPr/>
            </a:lvl4pPr>
            <a:lvl5pPr marL="2286000" lvl="4" indent="-228600" algn="l" rtl="0">
              <a:lnSpc>
                <a:spcPct val="85000"/>
              </a:lnSpc>
              <a:spcBef>
                <a:spcPts val="280"/>
              </a:spcBef>
              <a:spcAft>
                <a:spcPts val="0"/>
              </a:spcAft>
              <a:buClr>
                <a:schemeClr val="dk2"/>
              </a:buClr>
              <a:buSzPts val="14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60" name="Google Shape;360;p44"/>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sz="700">
                <a:solidFill>
                  <a:srgbClr val="B8C0BF"/>
                </a:solidFill>
                <a:latin typeface="Arial"/>
                <a:ea typeface="Arial"/>
                <a:cs typeface="Arial"/>
                <a:sym typeface="Arial"/>
              </a:defRPr>
            </a:lvl1pPr>
            <a:lvl2pPr marL="0" marR="0" lvl="1" indent="0" algn="r" rtl="0">
              <a:spcBef>
                <a:spcPts val="0"/>
              </a:spcBef>
              <a:spcAft>
                <a:spcPts val="0"/>
              </a:spcAft>
              <a:buNone/>
              <a:defRPr sz="700">
                <a:solidFill>
                  <a:srgbClr val="B8C0BF"/>
                </a:solidFill>
                <a:latin typeface="Arial"/>
                <a:ea typeface="Arial"/>
                <a:cs typeface="Arial"/>
                <a:sym typeface="Arial"/>
              </a:defRPr>
            </a:lvl2pPr>
            <a:lvl3pPr marL="0" marR="0" lvl="2" indent="0" algn="r" rtl="0">
              <a:spcBef>
                <a:spcPts val="0"/>
              </a:spcBef>
              <a:spcAft>
                <a:spcPts val="0"/>
              </a:spcAft>
              <a:buNone/>
              <a:defRPr sz="700">
                <a:solidFill>
                  <a:srgbClr val="B8C0BF"/>
                </a:solidFill>
                <a:latin typeface="Arial"/>
                <a:ea typeface="Arial"/>
                <a:cs typeface="Arial"/>
                <a:sym typeface="Arial"/>
              </a:defRPr>
            </a:lvl3pPr>
            <a:lvl4pPr marL="0" marR="0" lvl="3" indent="0" algn="r" rtl="0">
              <a:spcBef>
                <a:spcPts val="0"/>
              </a:spcBef>
              <a:spcAft>
                <a:spcPts val="0"/>
              </a:spcAft>
              <a:buNone/>
              <a:defRPr sz="700">
                <a:solidFill>
                  <a:srgbClr val="B8C0BF"/>
                </a:solidFill>
                <a:latin typeface="Arial"/>
                <a:ea typeface="Arial"/>
                <a:cs typeface="Arial"/>
                <a:sym typeface="Arial"/>
              </a:defRPr>
            </a:lvl4pPr>
            <a:lvl5pPr marL="0" marR="0" lvl="4" indent="0" algn="r" rtl="0">
              <a:spcBef>
                <a:spcPts val="0"/>
              </a:spcBef>
              <a:spcAft>
                <a:spcPts val="0"/>
              </a:spcAft>
              <a:buNone/>
              <a:defRPr sz="700">
                <a:solidFill>
                  <a:srgbClr val="B8C0BF"/>
                </a:solidFill>
                <a:latin typeface="Arial"/>
                <a:ea typeface="Arial"/>
                <a:cs typeface="Arial"/>
                <a:sym typeface="Arial"/>
              </a:defRPr>
            </a:lvl5pPr>
            <a:lvl6pPr marL="0" marR="0" lvl="5" indent="0" algn="r" rtl="0">
              <a:spcBef>
                <a:spcPts val="0"/>
              </a:spcBef>
              <a:spcAft>
                <a:spcPts val="0"/>
              </a:spcAft>
              <a:buNone/>
              <a:defRPr sz="700">
                <a:solidFill>
                  <a:srgbClr val="B8C0BF"/>
                </a:solidFill>
                <a:latin typeface="Arial"/>
                <a:ea typeface="Arial"/>
                <a:cs typeface="Arial"/>
                <a:sym typeface="Arial"/>
              </a:defRPr>
            </a:lvl6pPr>
            <a:lvl7pPr marL="0" marR="0" lvl="6" indent="0" algn="r" rtl="0">
              <a:spcBef>
                <a:spcPts val="0"/>
              </a:spcBef>
              <a:spcAft>
                <a:spcPts val="0"/>
              </a:spcAft>
              <a:buNone/>
              <a:defRPr sz="700">
                <a:solidFill>
                  <a:srgbClr val="B8C0BF"/>
                </a:solidFill>
                <a:latin typeface="Arial"/>
                <a:ea typeface="Arial"/>
                <a:cs typeface="Arial"/>
                <a:sym typeface="Arial"/>
              </a:defRPr>
            </a:lvl7pPr>
            <a:lvl8pPr marL="0" marR="0" lvl="7" indent="0" algn="r" rtl="0">
              <a:spcBef>
                <a:spcPts val="0"/>
              </a:spcBef>
              <a:spcAft>
                <a:spcPts val="0"/>
              </a:spcAft>
              <a:buNone/>
              <a:defRPr sz="700">
                <a:solidFill>
                  <a:srgbClr val="B8C0BF"/>
                </a:solidFill>
                <a:latin typeface="Arial"/>
                <a:ea typeface="Arial"/>
                <a:cs typeface="Arial"/>
                <a:sym typeface="Arial"/>
              </a:defRPr>
            </a:lvl8pPr>
            <a:lvl9pPr marL="0" marR="0" lvl="8" indent="0" algn="r" rtl="0">
              <a:spcBef>
                <a:spcPts val="0"/>
              </a:spcBef>
              <a:spcAft>
                <a:spcPts val="0"/>
              </a:spcAft>
              <a:buNone/>
              <a:defRPr sz="700">
                <a:solidFill>
                  <a:srgbClr val="B8C0B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3_Section Divider - Navy">
  <p:cSld name="3_Transition - Navy">
    <p:bg>
      <p:bgPr>
        <a:solidFill>
          <a:schemeClr val="dk1"/>
        </a:solidFill>
        <a:effectLst/>
      </p:bgPr>
    </p:bg>
    <p:spTree>
      <p:nvGrpSpPr>
        <p:cNvPr id="1" name="Shape 42"/>
        <p:cNvGrpSpPr/>
        <p:nvPr/>
      </p:nvGrpSpPr>
      <p:grpSpPr>
        <a:xfrm>
          <a:off x="0" y="0"/>
          <a:ext cx="0" cy="0"/>
          <a:chOff x="0" y="0"/>
          <a:chExt cx="0" cy="0"/>
        </a:xfrm>
      </p:grpSpPr>
      <p:sp>
        <p:nvSpPr>
          <p:cNvPr id="43" name="Google Shape;43;p6"/>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dk2"/>
              </a:buClr>
              <a:buSzPts val="5000"/>
              <a:buFont typeface="Hind Siliguri Medium"/>
              <a:buNone/>
              <a:defRPr sz="5000">
                <a:solidFill>
                  <a:schemeClr val="dk2"/>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44" name="Google Shape;44;p6"/>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45" name="Google Shape;45;p6"/>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46" name="Google Shape;46;p6"/>
          <p:cNvCxnSpPr/>
          <p:nvPr/>
        </p:nvCxnSpPr>
        <p:spPr>
          <a:xfrm>
            <a:off x="3319463" y="496888"/>
            <a:ext cx="5367300" cy="0"/>
          </a:xfrm>
          <a:prstGeom prst="straightConnector1">
            <a:avLst/>
          </a:prstGeom>
          <a:noFill/>
          <a:ln w="19050" cap="flat" cmpd="sng">
            <a:solidFill>
              <a:schemeClr val="dk2"/>
            </a:solidFill>
            <a:prstDash val="solid"/>
            <a:round/>
            <a:headEnd type="none" w="sm" len="sm"/>
            <a:tailEnd type="none" w="sm" len="sm"/>
          </a:ln>
        </p:spPr>
      </p:cxnSp>
      <p:sp>
        <p:nvSpPr>
          <p:cNvPr id="47" name="Google Shape;47;p6"/>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sp>
        <p:nvSpPr>
          <p:cNvPr id="48" name="Google Shape;48;p6"/>
          <p:cNvSpPr txBox="1">
            <a:spLocks noGrp="1"/>
          </p:cNvSpPr>
          <p:nvPr>
            <p:ph type="body" idx="1"/>
          </p:nvPr>
        </p:nvSpPr>
        <p:spPr>
          <a:xfrm>
            <a:off x="3394350" y="2217425"/>
            <a:ext cx="5282700" cy="1102500"/>
          </a:xfrm>
          <a:prstGeom prst="rect">
            <a:avLst/>
          </a:prstGeom>
        </p:spPr>
        <p:txBody>
          <a:bodyPr spcFirstLastPara="1" wrap="square" lIns="0" tIns="45700" rIns="0" bIns="0" anchor="t" anchorCtr="0">
            <a:noAutofit/>
          </a:bodyPr>
          <a:lstStyle>
            <a:lvl1pPr marL="457200" lvl="0" indent="-228600">
              <a:lnSpc>
                <a:spcPct val="100000"/>
              </a:lnSpc>
              <a:spcBef>
                <a:spcPts val="280"/>
              </a:spcBef>
              <a:spcAft>
                <a:spcPts val="0"/>
              </a:spcAft>
              <a:buClr>
                <a:schemeClr val="lt1"/>
              </a:buClr>
              <a:buSzPts val="1200"/>
              <a:buNone/>
              <a:defRPr sz="1200">
                <a:solidFill>
                  <a:schemeClr val="lt1"/>
                </a:solidFill>
              </a:defRPr>
            </a:lvl1pPr>
            <a:lvl2pPr marL="914400" lvl="1" indent="-228600">
              <a:lnSpc>
                <a:spcPct val="100000"/>
              </a:lnSpc>
              <a:spcBef>
                <a:spcPts val="800"/>
              </a:spcBef>
              <a:spcAft>
                <a:spcPts val="0"/>
              </a:spcAft>
              <a:buClr>
                <a:schemeClr val="lt1"/>
              </a:buClr>
              <a:buSzPts val="1200"/>
              <a:buNone/>
              <a:defRPr sz="1200">
                <a:solidFill>
                  <a:schemeClr val="lt1"/>
                </a:solidFill>
              </a:defRPr>
            </a:lvl2pPr>
            <a:lvl3pPr marL="1371600" lvl="2" indent="-228600">
              <a:lnSpc>
                <a:spcPct val="100000"/>
              </a:lnSpc>
              <a:spcBef>
                <a:spcPts val="280"/>
              </a:spcBef>
              <a:spcAft>
                <a:spcPts val="0"/>
              </a:spcAft>
              <a:buClr>
                <a:schemeClr val="lt1"/>
              </a:buClr>
              <a:buSzPts val="1200"/>
              <a:buNone/>
              <a:defRPr sz="1200">
                <a:solidFill>
                  <a:schemeClr val="lt1"/>
                </a:solidFill>
              </a:defRPr>
            </a:lvl3pPr>
            <a:lvl4pPr marL="1828800" lvl="3" indent="-228600">
              <a:lnSpc>
                <a:spcPct val="100000"/>
              </a:lnSpc>
              <a:spcBef>
                <a:spcPts val="280"/>
              </a:spcBef>
              <a:spcAft>
                <a:spcPts val="0"/>
              </a:spcAft>
              <a:buClr>
                <a:schemeClr val="lt1"/>
              </a:buClr>
              <a:buSzPts val="1200"/>
              <a:buNone/>
              <a:defRPr sz="1200">
                <a:solidFill>
                  <a:schemeClr val="lt1"/>
                </a:solidFill>
              </a:defRPr>
            </a:lvl4pPr>
            <a:lvl5pPr marL="2286000" lvl="4" indent="-228600">
              <a:lnSpc>
                <a:spcPct val="100000"/>
              </a:lnSpc>
              <a:spcBef>
                <a:spcPts val="280"/>
              </a:spcBef>
              <a:spcAft>
                <a:spcPts val="0"/>
              </a:spcAft>
              <a:buClr>
                <a:schemeClr val="lt1"/>
              </a:buClr>
              <a:buSzPts val="1200"/>
              <a:buNone/>
              <a:defRPr sz="1200">
                <a:solidFill>
                  <a:schemeClr val="lt1"/>
                </a:solidFill>
              </a:defRPr>
            </a:lvl5pPr>
            <a:lvl6pPr marL="2743200" lvl="5" indent="-304800">
              <a:lnSpc>
                <a:spcPct val="100000"/>
              </a:lnSpc>
              <a:spcBef>
                <a:spcPts val="400"/>
              </a:spcBef>
              <a:spcAft>
                <a:spcPts val="0"/>
              </a:spcAft>
              <a:buClr>
                <a:schemeClr val="lt1"/>
              </a:buClr>
              <a:buSzPts val="1200"/>
              <a:buChar char="•"/>
              <a:defRPr sz="1200">
                <a:solidFill>
                  <a:schemeClr val="lt1"/>
                </a:solidFill>
              </a:defRPr>
            </a:lvl6pPr>
            <a:lvl7pPr marL="3200400" lvl="6" indent="-304800">
              <a:lnSpc>
                <a:spcPct val="100000"/>
              </a:lnSpc>
              <a:spcBef>
                <a:spcPts val="400"/>
              </a:spcBef>
              <a:spcAft>
                <a:spcPts val="0"/>
              </a:spcAft>
              <a:buClr>
                <a:schemeClr val="lt1"/>
              </a:buClr>
              <a:buSzPts val="1200"/>
              <a:buChar char="•"/>
              <a:defRPr sz="1200">
                <a:solidFill>
                  <a:schemeClr val="lt1"/>
                </a:solidFill>
              </a:defRPr>
            </a:lvl7pPr>
            <a:lvl8pPr marL="3657600" lvl="7" indent="-304800">
              <a:lnSpc>
                <a:spcPct val="100000"/>
              </a:lnSpc>
              <a:spcBef>
                <a:spcPts val="400"/>
              </a:spcBef>
              <a:spcAft>
                <a:spcPts val="0"/>
              </a:spcAft>
              <a:buClr>
                <a:schemeClr val="lt1"/>
              </a:buClr>
              <a:buSzPts val="1200"/>
              <a:buChar char="•"/>
              <a:defRPr sz="1200">
                <a:solidFill>
                  <a:schemeClr val="lt1"/>
                </a:solidFill>
              </a:defRPr>
            </a:lvl8pPr>
            <a:lvl9pPr marL="4114800" lvl="8" indent="-304800">
              <a:lnSpc>
                <a:spcPct val="100000"/>
              </a:lnSpc>
              <a:spcBef>
                <a:spcPts val="400"/>
              </a:spcBef>
              <a:spcAft>
                <a:spcPts val="0"/>
              </a:spcAft>
              <a:buClr>
                <a:schemeClr val="lt1"/>
              </a:buClr>
              <a:buSzPts val="1200"/>
              <a:buChar char="•"/>
              <a:defRPr sz="1200">
                <a:solidFill>
                  <a:schemeClr val="lt1"/>
                </a:solidFill>
              </a:defRPr>
            </a:lvl9pPr>
          </a:lstStyle>
          <a:p>
            <a:endParaRPr/>
          </a:p>
        </p:txBody>
      </p:sp>
      <p:pic>
        <p:nvPicPr>
          <p:cNvPr id="49" name="Google Shape;49;p6"/>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3_Sub Divider - Navy">
  <p:cSld name="3_Transition - Navy_2">
    <p:bg>
      <p:bgPr>
        <a:solidFill>
          <a:schemeClr val="dk1"/>
        </a:solidFill>
        <a:effectLst/>
      </p:bgPr>
    </p:bg>
    <p:spTree>
      <p:nvGrpSpPr>
        <p:cNvPr id="1" name="Shape 50"/>
        <p:cNvGrpSpPr/>
        <p:nvPr/>
      </p:nvGrpSpPr>
      <p:grpSpPr>
        <a:xfrm>
          <a:off x="0" y="0"/>
          <a:ext cx="0" cy="0"/>
          <a:chOff x="0" y="0"/>
          <a:chExt cx="0" cy="0"/>
        </a:xfrm>
      </p:grpSpPr>
      <p:sp>
        <p:nvSpPr>
          <p:cNvPr id="51" name="Google Shape;51;p7"/>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dk2"/>
              </a:buClr>
              <a:buSzPts val="5000"/>
              <a:buFont typeface="Hind Siliguri Medium"/>
              <a:buNone/>
              <a:defRPr sz="5000">
                <a:solidFill>
                  <a:schemeClr val="dk2"/>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52" name="Google Shape;52;p7"/>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53" name="Google Shape;53;p7"/>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54" name="Google Shape;54;p7"/>
          <p:cNvCxnSpPr/>
          <p:nvPr/>
        </p:nvCxnSpPr>
        <p:spPr>
          <a:xfrm>
            <a:off x="3319463" y="496888"/>
            <a:ext cx="5367300" cy="0"/>
          </a:xfrm>
          <a:prstGeom prst="straightConnector1">
            <a:avLst/>
          </a:prstGeom>
          <a:noFill/>
          <a:ln w="19050" cap="flat" cmpd="sng">
            <a:solidFill>
              <a:schemeClr val="dk2"/>
            </a:solidFill>
            <a:prstDash val="solid"/>
            <a:round/>
            <a:headEnd type="none" w="sm" len="sm"/>
            <a:tailEnd type="none" w="sm" len="sm"/>
          </a:ln>
        </p:spPr>
      </p:cxnSp>
      <p:sp>
        <p:nvSpPr>
          <p:cNvPr id="55" name="Google Shape;55;p7"/>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56" name="Google Shape;56;p7"/>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3_Section Divider - Bright Green">
  <p:cSld name="3_Transition - Navy_1">
    <p:bg>
      <p:bgPr>
        <a:solidFill>
          <a:schemeClr val="dk1"/>
        </a:solidFill>
        <a:effectLst/>
      </p:bgPr>
    </p:bg>
    <p:spTree>
      <p:nvGrpSpPr>
        <p:cNvPr id="1" name="Shape 57"/>
        <p:cNvGrpSpPr/>
        <p:nvPr/>
      </p:nvGrpSpPr>
      <p:grpSpPr>
        <a:xfrm>
          <a:off x="0" y="0"/>
          <a:ext cx="0" cy="0"/>
          <a:chOff x="0" y="0"/>
          <a:chExt cx="0" cy="0"/>
        </a:xfrm>
      </p:grpSpPr>
      <p:sp>
        <p:nvSpPr>
          <p:cNvPr id="58" name="Google Shape;58;p8"/>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3"/>
              </a:buClr>
              <a:buSzPts val="5000"/>
              <a:buFont typeface="Hind Siliguri Medium"/>
              <a:buNone/>
              <a:defRPr sz="5000">
                <a:solidFill>
                  <a:schemeClr val="accent3"/>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59" name="Google Shape;59;p8"/>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60" name="Google Shape;60;p8"/>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61" name="Google Shape;61;p8"/>
          <p:cNvCxnSpPr/>
          <p:nvPr/>
        </p:nvCxnSpPr>
        <p:spPr>
          <a:xfrm>
            <a:off x="3319463" y="496888"/>
            <a:ext cx="5367300" cy="0"/>
          </a:xfrm>
          <a:prstGeom prst="straightConnector1">
            <a:avLst/>
          </a:prstGeom>
          <a:noFill/>
          <a:ln w="19050" cap="flat" cmpd="sng">
            <a:solidFill>
              <a:schemeClr val="accent3"/>
            </a:solidFill>
            <a:prstDash val="solid"/>
            <a:round/>
            <a:headEnd type="none" w="sm" len="sm"/>
            <a:tailEnd type="none" w="sm" len="sm"/>
          </a:ln>
        </p:spPr>
      </p:cxnSp>
      <p:sp>
        <p:nvSpPr>
          <p:cNvPr id="62" name="Google Shape;62;p8"/>
          <p:cNvSpPr txBox="1">
            <a:spLocks noGrp="1"/>
          </p:cNvSpPr>
          <p:nvPr>
            <p:ph type="body" idx="1"/>
          </p:nvPr>
        </p:nvSpPr>
        <p:spPr>
          <a:xfrm>
            <a:off x="3394350" y="2217425"/>
            <a:ext cx="5282700" cy="11025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Clr>
                <a:schemeClr val="lt1"/>
              </a:buClr>
              <a:buSzPts val="1200"/>
              <a:buNone/>
              <a:defRPr sz="1200">
                <a:solidFill>
                  <a:schemeClr val="lt1"/>
                </a:solidFill>
              </a:defRPr>
            </a:lvl1pPr>
            <a:lvl2pPr marL="914400" lvl="1" indent="-228600" rtl="0">
              <a:lnSpc>
                <a:spcPct val="100000"/>
              </a:lnSpc>
              <a:spcBef>
                <a:spcPts val="800"/>
              </a:spcBef>
              <a:spcAft>
                <a:spcPts val="0"/>
              </a:spcAft>
              <a:buClr>
                <a:schemeClr val="lt1"/>
              </a:buClr>
              <a:buSzPts val="1200"/>
              <a:buNone/>
              <a:defRPr sz="1200">
                <a:solidFill>
                  <a:schemeClr val="lt1"/>
                </a:solidFill>
              </a:defRPr>
            </a:lvl2pPr>
            <a:lvl3pPr marL="1371600" lvl="2" indent="-228600" rtl="0">
              <a:lnSpc>
                <a:spcPct val="100000"/>
              </a:lnSpc>
              <a:spcBef>
                <a:spcPts val="280"/>
              </a:spcBef>
              <a:spcAft>
                <a:spcPts val="0"/>
              </a:spcAft>
              <a:buClr>
                <a:schemeClr val="lt1"/>
              </a:buClr>
              <a:buSzPts val="1200"/>
              <a:buNone/>
              <a:defRPr sz="1200">
                <a:solidFill>
                  <a:schemeClr val="lt1"/>
                </a:solidFill>
              </a:defRPr>
            </a:lvl3pPr>
            <a:lvl4pPr marL="1828800" lvl="3" indent="-228600" rtl="0">
              <a:lnSpc>
                <a:spcPct val="100000"/>
              </a:lnSpc>
              <a:spcBef>
                <a:spcPts val="280"/>
              </a:spcBef>
              <a:spcAft>
                <a:spcPts val="0"/>
              </a:spcAft>
              <a:buClr>
                <a:schemeClr val="lt1"/>
              </a:buClr>
              <a:buSzPts val="1200"/>
              <a:buNone/>
              <a:defRPr sz="1200">
                <a:solidFill>
                  <a:schemeClr val="lt1"/>
                </a:solidFill>
              </a:defRPr>
            </a:lvl4pPr>
            <a:lvl5pPr marL="2286000" lvl="4" indent="-228600" rtl="0">
              <a:lnSpc>
                <a:spcPct val="100000"/>
              </a:lnSpc>
              <a:spcBef>
                <a:spcPts val="280"/>
              </a:spcBef>
              <a:spcAft>
                <a:spcPts val="0"/>
              </a:spcAft>
              <a:buClr>
                <a:schemeClr val="lt1"/>
              </a:buClr>
              <a:buSzPts val="1200"/>
              <a:buNone/>
              <a:defRPr sz="1200">
                <a:solidFill>
                  <a:schemeClr val="lt1"/>
                </a:solidFill>
              </a:defRPr>
            </a:lvl5pPr>
            <a:lvl6pPr marL="2743200" lvl="5" indent="-304800" rtl="0">
              <a:lnSpc>
                <a:spcPct val="100000"/>
              </a:lnSpc>
              <a:spcBef>
                <a:spcPts val="400"/>
              </a:spcBef>
              <a:spcAft>
                <a:spcPts val="0"/>
              </a:spcAft>
              <a:buClr>
                <a:schemeClr val="lt1"/>
              </a:buClr>
              <a:buSzPts val="1200"/>
              <a:buChar char="•"/>
              <a:defRPr sz="1200">
                <a:solidFill>
                  <a:schemeClr val="lt1"/>
                </a:solidFill>
              </a:defRPr>
            </a:lvl6pPr>
            <a:lvl7pPr marL="3200400" lvl="6" indent="-304800" rtl="0">
              <a:lnSpc>
                <a:spcPct val="100000"/>
              </a:lnSpc>
              <a:spcBef>
                <a:spcPts val="400"/>
              </a:spcBef>
              <a:spcAft>
                <a:spcPts val="0"/>
              </a:spcAft>
              <a:buClr>
                <a:schemeClr val="lt1"/>
              </a:buClr>
              <a:buSzPts val="1200"/>
              <a:buChar char="•"/>
              <a:defRPr sz="1200">
                <a:solidFill>
                  <a:schemeClr val="lt1"/>
                </a:solidFill>
              </a:defRPr>
            </a:lvl7pPr>
            <a:lvl8pPr marL="3657600" lvl="7" indent="-304800" rtl="0">
              <a:lnSpc>
                <a:spcPct val="100000"/>
              </a:lnSpc>
              <a:spcBef>
                <a:spcPts val="400"/>
              </a:spcBef>
              <a:spcAft>
                <a:spcPts val="0"/>
              </a:spcAft>
              <a:buClr>
                <a:schemeClr val="lt1"/>
              </a:buClr>
              <a:buSzPts val="1200"/>
              <a:buChar char="•"/>
              <a:defRPr sz="1200">
                <a:solidFill>
                  <a:schemeClr val="lt1"/>
                </a:solidFill>
              </a:defRPr>
            </a:lvl8pPr>
            <a:lvl9pPr marL="4114800" lvl="8" indent="-304800" rtl="0">
              <a:lnSpc>
                <a:spcPct val="100000"/>
              </a:lnSpc>
              <a:spcBef>
                <a:spcPts val="400"/>
              </a:spcBef>
              <a:spcAft>
                <a:spcPts val="0"/>
              </a:spcAft>
              <a:buClr>
                <a:schemeClr val="lt1"/>
              </a:buClr>
              <a:buSzPts val="1200"/>
              <a:buChar char="•"/>
              <a:defRPr sz="1200">
                <a:solidFill>
                  <a:schemeClr val="lt1"/>
                </a:solidFill>
              </a:defRPr>
            </a:lvl9pPr>
          </a:lstStyle>
          <a:p>
            <a:endParaRPr/>
          </a:p>
        </p:txBody>
      </p:sp>
      <p:sp>
        <p:nvSpPr>
          <p:cNvPr id="63" name="Google Shape;63;p8"/>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64" name="Google Shape;64;p8"/>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3_Sub Divider - Bright Green">
  <p:cSld name="3_Transition - Navy_1_2">
    <p:bg>
      <p:bgPr>
        <a:solidFill>
          <a:schemeClr val="dk1"/>
        </a:solidFill>
        <a:effectLst/>
      </p:bgPr>
    </p:bg>
    <p:spTree>
      <p:nvGrpSpPr>
        <p:cNvPr id="1" name="Shape 65"/>
        <p:cNvGrpSpPr/>
        <p:nvPr/>
      </p:nvGrpSpPr>
      <p:grpSpPr>
        <a:xfrm>
          <a:off x="0" y="0"/>
          <a:ext cx="0" cy="0"/>
          <a:chOff x="0" y="0"/>
          <a:chExt cx="0" cy="0"/>
        </a:xfrm>
      </p:grpSpPr>
      <p:sp>
        <p:nvSpPr>
          <p:cNvPr id="66" name="Google Shape;66;p9"/>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3"/>
              </a:buClr>
              <a:buSzPts val="5000"/>
              <a:buFont typeface="Hind Siliguri Medium"/>
              <a:buNone/>
              <a:defRPr sz="5000">
                <a:solidFill>
                  <a:schemeClr val="accent3"/>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67" name="Google Shape;67;p9"/>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68" name="Google Shape;68;p9"/>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69" name="Google Shape;69;p9"/>
          <p:cNvCxnSpPr/>
          <p:nvPr/>
        </p:nvCxnSpPr>
        <p:spPr>
          <a:xfrm>
            <a:off x="3319463" y="496888"/>
            <a:ext cx="5367300" cy="0"/>
          </a:xfrm>
          <a:prstGeom prst="straightConnector1">
            <a:avLst/>
          </a:prstGeom>
          <a:noFill/>
          <a:ln w="19050" cap="flat" cmpd="sng">
            <a:solidFill>
              <a:schemeClr val="accent3"/>
            </a:solidFill>
            <a:prstDash val="solid"/>
            <a:round/>
            <a:headEnd type="none" w="sm" len="sm"/>
            <a:tailEnd type="none" w="sm" len="sm"/>
          </a:ln>
        </p:spPr>
      </p:cxnSp>
      <p:sp>
        <p:nvSpPr>
          <p:cNvPr id="70" name="Google Shape;70;p9"/>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71" name="Google Shape;71;p9"/>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3_Section Divider - Peach">
  <p:cSld name="3_Transition - Navy_1_1">
    <p:bg>
      <p:bgPr>
        <a:solidFill>
          <a:schemeClr val="dk1"/>
        </a:solidFill>
        <a:effectLst/>
      </p:bgPr>
    </p:bg>
    <p:spTree>
      <p:nvGrpSpPr>
        <p:cNvPr id="1" name="Shape 72"/>
        <p:cNvGrpSpPr/>
        <p:nvPr/>
      </p:nvGrpSpPr>
      <p:grpSpPr>
        <a:xfrm>
          <a:off x="0" y="0"/>
          <a:ext cx="0" cy="0"/>
          <a:chOff x="0" y="0"/>
          <a:chExt cx="0" cy="0"/>
        </a:xfrm>
      </p:grpSpPr>
      <p:sp>
        <p:nvSpPr>
          <p:cNvPr id="73" name="Google Shape;73;p10"/>
          <p:cNvSpPr txBox="1">
            <a:spLocks noGrp="1"/>
          </p:cNvSpPr>
          <p:nvPr>
            <p:ph type="ctrTitle"/>
          </p:nvPr>
        </p:nvSpPr>
        <p:spPr>
          <a:xfrm>
            <a:off x="3319272" y="1457136"/>
            <a:ext cx="5367600" cy="1102500"/>
          </a:xfrm>
          <a:prstGeom prst="rect">
            <a:avLst/>
          </a:prstGeom>
          <a:noFill/>
          <a:ln>
            <a:noFill/>
          </a:ln>
        </p:spPr>
        <p:txBody>
          <a:bodyPr spcFirstLastPara="1" wrap="square" lIns="0" tIns="0" rIns="0" bIns="0" anchor="t" anchorCtr="0">
            <a:noAutofit/>
          </a:bodyPr>
          <a:lstStyle>
            <a:lvl1pPr lvl="0" algn="l" rtl="0">
              <a:lnSpc>
                <a:spcPct val="80000"/>
              </a:lnSpc>
              <a:spcBef>
                <a:spcPts val="0"/>
              </a:spcBef>
              <a:spcAft>
                <a:spcPts val="0"/>
              </a:spcAft>
              <a:buClr>
                <a:schemeClr val="accent5"/>
              </a:buClr>
              <a:buSzPts val="5000"/>
              <a:buFont typeface="Hind Siliguri Medium"/>
              <a:buNone/>
              <a:defRPr sz="5000">
                <a:solidFill>
                  <a:schemeClr val="accent5"/>
                </a:solidFill>
                <a:latin typeface="Hind Siliguri Medium"/>
                <a:ea typeface="Hind Siliguri Medium"/>
                <a:cs typeface="Hind Siliguri Medium"/>
                <a:sym typeface="Hind Siliguri Medium"/>
              </a:defRPr>
            </a:lvl1pPr>
            <a:lvl2pPr lvl="1" algn="l" rtl="0">
              <a:lnSpc>
                <a:spcPct val="85000"/>
              </a:lnSpc>
              <a:spcBef>
                <a:spcPts val="0"/>
              </a:spcBef>
              <a:spcAft>
                <a:spcPts val="0"/>
              </a:spcAft>
              <a:buSzPts val="5000"/>
              <a:buNone/>
              <a:defRPr sz="5000"/>
            </a:lvl2pPr>
            <a:lvl3pPr lvl="2" algn="l" rtl="0">
              <a:lnSpc>
                <a:spcPct val="85000"/>
              </a:lnSpc>
              <a:spcBef>
                <a:spcPts val="0"/>
              </a:spcBef>
              <a:spcAft>
                <a:spcPts val="0"/>
              </a:spcAft>
              <a:buSzPts val="5000"/>
              <a:buNone/>
              <a:defRPr sz="5000"/>
            </a:lvl3pPr>
            <a:lvl4pPr lvl="3" algn="l" rtl="0">
              <a:lnSpc>
                <a:spcPct val="85000"/>
              </a:lnSpc>
              <a:spcBef>
                <a:spcPts val="0"/>
              </a:spcBef>
              <a:spcAft>
                <a:spcPts val="0"/>
              </a:spcAft>
              <a:buSzPts val="5000"/>
              <a:buNone/>
              <a:defRPr sz="5000"/>
            </a:lvl4pPr>
            <a:lvl5pPr lvl="4" algn="l" rtl="0">
              <a:lnSpc>
                <a:spcPct val="85000"/>
              </a:lnSpc>
              <a:spcBef>
                <a:spcPts val="0"/>
              </a:spcBef>
              <a:spcAft>
                <a:spcPts val="0"/>
              </a:spcAft>
              <a:buSzPts val="5000"/>
              <a:buNone/>
              <a:defRPr sz="5000"/>
            </a:lvl5pPr>
            <a:lvl6pPr lvl="5" algn="l" rtl="0">
              <a:lnSpc>
                <a:spcPct val="85000"/>
              </a:lnSpc>
              <a:spcBef>
                <a:spcPts val="0"/>
              </a:spcBef>
              <a:spcAft>
                <a:spcPts val="0"/>
              </a:spcAft>
              <a:buSzPts val="5000"/>
              <a:buNone/>
              <a:defRPr sz="5000"/>
            </a:lvl6pPr>
            <a:lvl7pPr lvl="6" algn="l" rtl="0">
              <a:lnSpc>
                <a:spcPct val="85000"/>
              </a:lnSpc>
              <a:spcBef>
                <a:spcPts val="0"/>
              </a:spcBef>
              <a:spcAft>
                <a:spcPts val="0"/>
              </a:spcAft>
              <a:buSzPts val="5000"/>
              <a:buNone/>
              <a:defRPr sz="5000"/>
            </a:lvl7pPr>
            <a:lvl8pPr lvl="7" algn="l" rtl="0">
              <a:lnSpc>
                <a:spcPct val="85000"/>
              </a:lnSpc>
              <a:spcBef>
                <a:spcPts val="0"/>
              </a:spcBef>
              <a:spcAft>
                <a:spcPts val="0"/>
              </a:spcAft>
              <a:buSzPts val="5000"/>
              <a:buNone/>
              <a:defRPr sz="5000"/>
            </a:lvl8pPr>
            <a:lvl9pPr lvl="8" algn="l" rtl="0">
              <a:lnSpc>
                <a:spcPct val="85000"/>
              </a:lnSpc>
              <a:spcBef>
                <a:spcPts val="0"/>
              </a:spcBef>
              <a:spcAft>
                <a:spcPts val="0"/>
              </a:spcAft>
              <a:buSzPts val="5000"/>
              <a:buNone/>
              <a:defRPr sz="5000"/>
            </a:lvl9pPr>
          </a:lstStyle>
          <a:p>
            <a:endParaRPr/>
          </a:p>
        </p:txBody>
      </p:sp>
      <p:sp>
        <p:nvSpPr>
          <p:cNvPr id="74" name="Google Shape;74;p10"/>
          <p:cNvSpPr txBox="1">
            <a:spLocks noGrp="1"/>
          </p:cNvSpPr>
          <p:nvPr>
            <p:ph type="sldNum" idx="12"/>
          </p:nvPr>
        </p:nvSpPr>
        <p:spPr>
          <a:xfrm>
            <a:off x="8432800" y="4724400"/>
            <a:ext cx="254100" cy="155700"/>
          </a:xfrm>
          <a:prstGeom prst="rect">
            <a:avLst/>
          </a:prstGeom>
          <a:noFill/>
          <a:ln>
            <a:noFill/>
          </a:ln>
        </p:spPr>
        <p:txBody>
          <a:bodyPr spcFirstLastPara="1" wrap="square" lIns="0" tIns="0" rIns="0" bIns="0" anchor="b" anchorCtr="0">
            <a:noAutofit/>
          </a:bodyPr>
          <a:lstStyle>
            <a:lvl1pPr marL="0" marR="0" lvl="0" indent="0" algn="r" rtl="0">
              <a:spcBef>
                <a:spcPts val="0"/>
              </a:spcBef>
              <a:spcAft>
                <a:spcPts val="0"/>
              </a:spcAft>
              <a:buNone/>
              <a:defRPr i="0" u="none" strike="noStrike" cap="none"/>
            </a:lvl1pPr>
            <a:lvl2pPr marL="0" marR="0" lvl="1" indent="0" algn="r" rtl="0">
              <a:spcBef>
                <a:spcPts val="0"/>
              </a:spcBef>
              <a:spcAft>
                <a:spcPts val="0"/>
              </a:spcAft>
              <a:buNone/>
              <a:defRPr i="0" u="none" strike="noStrike" cap="none"/>
            </a:lvl2pPr>
            <a:lvl3pPr marL="0" marR="0" lvl="2" indent="0" algn="r" rtl="0">
              <a:spcBef>
                <a:spcPts val="0"/>
              </a:spcBef>
              <a:spcAft>
                <a:spcPts val="0"/>
              </a:spcAft>
              <a:buNone/>
              <a:defRPr i="0" u="none" strike="noStrike" cap="none"/>
            </a:lvl3pPr>
            <a:lvl4pPr marL="0" marR="0" lvl="3" indent="0" algn="r" rtl="0">
              <a:spcBef>
                <a:spcPts val="0"/>
              </a:spcBef>
              <a:spcAft>
                <a:spcPts val="0"/>
              </a:spcAft>
              <a:buNone/>
              <a:defRPr i="0" u="none" strike="noStrike" cap="none"/>
            </a:lvl4pPr>
            <a:lvl5pPr marL="0" marR="0" lvl="4" indent="0" algn="r" rtl="0">
              <a:spcBef>
                <a:spcPts val="0"/>
              </a:spcBef>
              <a:spcAft>
                <a:spcPts val="0"/>
              </a:spcAft>
              <a:buNone/>
              <a:defRPr i="0" u="none" strike="noStrike" cap="none"/>
            </a:lvl5pPr>
            <a:lvl6pPr marL="0" marR="0" lvl="5" indent="0" algn="r" rtl="0">
              <a:spcBef>
                <a:spcPts val="0"/>
              </a:spcBef>
              <a:spcAft>
                <a:spcPts val="0"/>
              </a:spcAft>
              <a:buNone/>
              <a:defRPr i="0" u="none" strike="noStrike" cap="none"/>
            </a:lvl6pPr>
            <a:lvl7pPr marL="0" marR="0" lvl="6" indent="0" algn="r" rtl="0">
              <a:spcBef>
                <a:spcPts val="0"/>
              </a:spcBef>
              <a:spcAft>
                <a:spcPts val="0"/>
              </a:spcAft>
              <a:buNone/>
              <a:defRPr i="0" u="none" strike="noStrike" cap="none"/>
            </a:lvl7pPr>
            <a:lvl8pPr marL="0" marR="0" lvl="7" indent="0" algn="r" rtl="0">
              <a:spcBef>
                <a:spcPts val="0"/>
              </a:spcBef>
              <a:spcAft>
                <a:spcPts val="0"/>
              </a:spcAft>
              <a:buNone/>
              <a:defRPr i="0" u="none" strike="noStrike" cap="none"/>
            </a:lvl8pPr>
            <a:lvl9pPr marL="0" marR="0" lvl="8" indent="0" algn="r" rtl="0">
              <a:spcBef>
                <a:spcPts val="0"/>
              </a:spcBef>
              <a:spcAft>
                <a:spcPts val="0"/>
              </a:spcAft>
              <a:buNone/>
              <a:defRPr i="0" u="none" strike="noStrike" cap="none"/>
            </a:lvl9pPr>
          </a:lstStyle>
          <a:p>
            <a:pPr marL="0" lvl="0" indent="0" algn="r" rtl="0">
              <a:spcBef>
                <a:spcPts val="0"/>
              </a:spcBef>
              <a:spcAft>
                <a:spcPts val="0"/>
              </a:spcAft>
              <a:buNone/>
            </a:pPr>
            <a:fld id="{00000000-1234-1234-1234-123412341234}" type="slidenum">
              <a:rPr lang="en-US"/>
              <a:t>‹#›</a:t>
            </a:fld>
            <a:endParaRPr/>
          </a:p>
        </p:txBody>
      </p:sp>
      <p:sp>
        <p:nvSpPr>
          <p:cNvPr id="75" name="Google Shape;75;p10"/>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lvl1pPr lvl="0" rtl="0">
              <a:spcBef>
                <a:spcPts val="0"/>
              </a:spcBef>
              <a:spcAft>
                <a:spcPts val="0"/>
              </a:spcAft>
              <a:buNone/>
              <a:defRPr sz="1400">
                <a:solidFill>
                  <a:schemeClr val="lt1"/>
                </a:solidFill>
                <a:latin typeface="Crimson Pro Medium"/>
                <a:ea typeface="Crimson Pro Medium"/>
                <a:cs typeface="Crimson Pro Medium"/>
                <a:sym typeface="Crimson Pro Medium"/>
              </a:defRPr>
            </a:lvl1pPr>
            <a:lvl2pPr lvl="1" rtl="0">
              <a:spcBef>
                <a:spcPts val="0"/>
              </a:spcBef>
              <a:spcAft>
                <a:spcPts val="0"/>
              </a:spcAft>
              <a:buNone/>
              <a:defRPr>
                <a:solidFill>
                  <a:schemeClr val="lt1"/>
                </a:solidFill>
                <a:latin typeface="Crimson Pro Medium"/>
                <a:ea typeface="Crimson Pro Medium"/>
                <a:cs typeface="Crimson Pro Medium"/>
                <a:sym typeface="Crimson Pro Medium"/>
              </a:defRPr>
            </a:lvl2pPr>
            <a:lvl3pPr lvl="2" rtl="0">
              <a:spcBef>
                <a:spcPts val="0"/>
              </a:spcBef>
              <a:spcAft>
                <a:spcPts val="0"/>
              </a:spcAft>
              <a:buNone/>
              <a:defRPr>
                <a:solidFill>
                  <a:schemeClr val="lt1"/>
                </a:solidFill>
                <a:latin typeface="Crimson Pro Medium"/>
                <a:ea typeface="Crimson Pro Medium"/>
                <a:cs typeface="Crimson Pro Medium"/>
                <a:sym typeface="Crimson Pro Medium"/>
              </a:defRPr>
            </a:lvl3pPr>
            <a:lvl4pPr lvl="3" rtl="0">
              <a:spcBef>
                <a:spcPts val="0"/>
              </a:spcBef>
              <a:spcAft>
                <a:spcPts val="0"/>
              </a:spcAft>
              <a:buNone/>
              <a:defRPr>
                <a:solidFill>
                  <a:schemeClr val="lt1"/>
                </a:solidFill>
                <a:latin typeface="Crimson Pro Medium"/>
                <a:ea typeface="Crimson Pro Medium"/>
                <a:cs typeface="Crimson Pro Medium"/>
                <a:sym typeface="Crimson Pro Medium"/>
              </a:defRPr>
            </a:lvl4pPr>
            <a:lvl5pPr lvl="4" rtl="0">
              <a:spcBef>
                <a:spcPts val="0"/>
              </a:spcBef>
              <a:spcAft>
                <a:spcPts val="0"/>
              </a:spcAft>
              <a:buNone/>
              <a:defRPr>
                <a:solidFill>
                  <a:schemeClr val="lt1"/>
                </a:solidFill>
                <a:latin typeface="Crimson Pro Medium"/>
                <a:ea typeface="Crimson Pro Medium"/>
                <a:cs typeface="Crimson Pro Medium"/>
                <a:sym typeface="Crimson Pro Medium"/>
              </a:defRPr>
            </a:lvl5pPr>
            <a:lvl6pPr lvl="5" rtl="0">
              <a:spcBef>
                <a:spcPts val="0"/>
              </a:spcBef>
              <a:spcAft>
                <a:spcPts val="0"/>
              </a:spcAft>
              <a:buNone/>
              <a:defRPr>
                <a:solidFill>
                  <a:schemeClr val="lt1"/>
                </a:solidFill>
                <a:latin typeface="Crimson Pro Medium"/>
                <a:ea typeface="Crimson Pro Medium"/>
                <a:cs typeface="Crimson Pro Medium"/>
                <a:sym typeface="Crimson Pro Medium"/>
              </a:defRPr>
            </a:lvl6pPr>
            <a:lvl7pPr lvl="6" rtl="0">
              <a:spcBef>
                <a:spcPts val="0"/>
              </a:spcBef>
              <a:spcAft>
                <a:spcPts val="0"/>
              </a:spcAft>
              <a:buNone/>
              <a:defRPr>
                <a:solidFill>
                  <a:schemeClr val="lt1"/>
                </a:solidFill>
                <a:latin typeface="Crimson Pro Medium"/>
                <a:ea typeface="Crimson Pro Medium"/>
                <a:cs typeface="Crimson Pro Medium"/>
                <a:sym typeface="Crimson Pro Medium"/>
              </a:defRPr>
            </a:lvl7pPr>
            <a:lvl8pPr lvl="7" rtl="0">
              <a:spcBef>
                <a:spcPts val="0"/>
              </a:spcBef>
              <a:spcAft>
                <a:spcPts val="0"/>
              </a:spcAft>
              <a:buNone/>
              <a:defRPr>
                <a:solidFill>
                  <a:schemeClr val="lt1"/>
                </a:solidFill>
                <a:latin typeface="Crimson Pro Medium"/>
                <a:ea typeface="Crimson Pro Medium"/>
                <a:cs typeface="Crimson Pro Medium"/>
                <a:sym typeface="Crimson Pro Medium"/>
              </a:defRPr>
            </a:lvl8pPr>
            <a:lvl9pPr lvl="8" rtl="0">
              <a:spcBef>
                <a:spcPts val="0"/>
              </a:spcBef>
              <a:spcAft>
                <a:spcPts val="0"/>
              </a:spcAft>
              <a:buNone/>
              <a:defRPr>
                <a:solidFill>
                  <a:schemeClr val="lt1"/>
                </a:solidFill>
                <a:latin typeface="Crimson Pro Medium"/>
                <a:ea typeface="Crimson Pro Medium"/>
                <a:cs typeface="Crimson Pro Medium"/>
                <a:sym typeface="Crimson Pro Medium"/>
              </a:defRPr>
            </a:lvl9pPr>
          </a:lstStyle>
          <a:p>
            <a:endParaRPr/>
          </a:p>
        </p:txBody>
      </p:sp>
      <p:cxnSp>
        <p:nvCxnSpPr>
          <p:cNvPr id="76" name="Google Shape;76;p10"/>
          <p:cNvCxnSpPr/>
          <p:nvPr/>
        </p:nvCxnSpPr>
        <p:spPr>
          <a:xfrm>
            <a:off x="3319463" y="496888"/>
            <a:ext cx="5367300" cy="0"/>
          </a:xfrm>
          <a:prstGeom prst="straightConnector1">
            <a:avLst/>
          </a:prstGeom>
          <a:noFill/>
          <a:ln w="19050" cap="flat" cmpd="sng">
            <a:solidFill>
              <a:schemeClr val="accent5"/>
            </a:solidFill>
            <a:prstDash val="solid"/>
            <a:round/>
            <a:headEnd type="none" w="sm" len="sm"/>
            <a:tailEnd type="none" w="sm" len="sm"/>
          </a:ln>
        </p:spPr>
      </p:cxnSp>
      <p:sp>
        <p:nvSpPr>
          <p:cNvPr id="77" name="Google Shape;77;p10"/>
          <p:cNvSpPr txBox="1">
            <a:spLocks noGrp="1"/>
          </p:cNvSpPr>
          <p:nvPr>
            <p:ph type="body" idx="1"/>
          </p:nvPr>
        </p:nvSpPr>
        <p:spPr>
          <a:xfrm>
            <a:off x="3394350" y="2217425"/>
            <a:ext cx="5282700" cy="1102500"/>
          </a:xfrm>
          <a:prstGeom prst="rect">
            <a:avLst/>
          </a:prstGeom>
        </p:spPr>
        <p:txBody>
          <a:bodyPr spcFirstLastPara="1" wrap="square" lIns="0" tIns="45700" rIns="0" bIns="0" anchor="t" anchorCtr="0">
            <a:noAutofit/>
          </a:bodyPr>
          <a:lstStyle>
            <a:lvl1pPr marL="457200" lvl="0" indent="-228600" rtl="0">
              <a:lnSpc>
                <a:spcPct val="100000"/>
              </a:lnSpc>
              <a:spcBef>
                <a:spcPts val="280"/>
              </a:spcBef>
              <a:spcAft>
                <a:spcPts val="0"/>
              </a:spcAft>
              <a:buClr>
                <a:schemeClr val="lt1"/>
              </a:buClr>
              <a:buSzPts val="1200"/>
              <a:buNone/>
              <a:defRPr sz="1200">
                <a:solidFill>
                  <a:schemeClr val="lt1"/>
                </a:solidFill>
              </a:defRPr>
            </a:lvl1pPr>
            <a:lvl2pPr marL="914400" lvl="1" indent="-228600" rtl="0">
              <a:lnSpc>
                <a:spcPct val="100000"/>
              </a:lnSpc>
              <a:spcBef>
                <a:spcPts val="800"/>
              </a:spcBef>
              <a:spcAft>
                <a:spcPts val="0"/>
              </a:spcAft>
              <a:buClr>
                <a:schemeClr val="lt1"/>
              </a:buClr>
              <a:buSzPts val="1200"/>
              <a:buNone/>
              <a:defRPr sz="1200">
                <a:solidFill>
                  <a:schemeClr val="lt1"/>
                </a:solidFill>
              </a:defRPr>
            </a:lvl2pPr>
            <a:lvl3pPr marL="1371600" lvl="2" indent="-228600" rtl="0">
              <a:lnSpc>
                <a:spcPct val="100000"/>
              </a:lnSpc>
              <a:spcBef>
                <a:spcPts val="280"/>
              </a:spcBef>
              <a:spcAft>
                <a:spcPts val="0"/>
              </a:spcAft>
              <a:buClr>
                <a:schemeClr val="lt1"/>
              </a:buClr>
              <a:buSzPts val="1200"/>
              <a:buNone/>
              <a:defRPr sz="1200">
                <a:solidFill>
                  <a:schemeClr val="lt1"/>
                </a:solidFill>
              </a:defRPr>
            </a:lvl3pPr>
            <a:lvl4pPr marL="1828800" lvl="3" indent="-228600" rtl="0">
              <a:lnSpc>
                <a:spcPct val="100000"/>
              </a:lnSpc>
              <a:spcBef>
                <a:spcPts val="280"/>
              </a:spcBef>
              <a:spcAft>
                <a:spcPts val="0"/>
              </a:spcAft>
              <a:buClr>
                <a:schemeClr val="lt1"/>
              </a:buClr>
              <a:buSzPts val="1200"/>
              <a:buNone/>
              <a:defRPr sz="1200">
                <a:solidFill>
                  <a:schemeClr val="lt1"/>
                </a:solidFill>
              </a:defRPr>
            </a:lvl4pPr>
            <a:lvl5pPr marL="2286000" lvl="4" indent="-228600" rtl="0">
              <a:lnSpc>
                <a:spcPct val="100000"/>
              </a:lnSpc>
              <a:spcBef>
                <a:spcPts val="280"/>
              </a:spcBef>
              <a:spcAft>
                <a:spcPts val="0"/>
              </a:spcAft>
              <a:buClr>
                <a:schemeClr val="lt1"/>
              </a:buClr>
              <a:buSzPts val="1200"/>
              <a:buNone/>
              <a:defRPr sz="1200">
                <a:solidFill>
                  <a:schemeClr val="lt1"/>
                </a:solidFill>
              </a:defRPr>
            </a:lvl5pPr>
            <a:lvl6pPr marL="2743200" lvl="5" indent="-304800" rtl="0">
              <a:lnSpc>
                <a:spcPct val="100000"/>
              </a:lnSpc>
              <a:spcBef>
                <a:spcPts val="400"/>
              </a:spcBef>
              <a:spcAft>
                <a:spcPts val="0"/>
              </a:spcAft>
              <a:buClr>
                <a:schemeClr val="lt1"/>
              </a:buClr>
              <a:buSzPts val="1200"/>
              <a:buChar char="•"/>
              <a:defRPr sz="1200">
                <a:solidFill>
                  <a:schemeClr val="lt1"/>
                </a:solidFill>
              </a:defRPr>
            </a:lvl6pPr>
            <a:lvl7pPr marL="3200400" lvl="6" indent="-304800" rtl="0">
              <a:lnSpc>
                <a:spcPct val="100000"/>
              </a:lnSpc>
              <a:spcBef>
                <a:spcPts val="400"/>
              </a:spcBef>
              <a:spcAft>
                <a:spcPts val="0"/>
              </a:spcAft>
              <a:buClr>
                <a:schemeClr val="lt1"/>
              </a:buClr>
              <a:buSzPts val="1200"/>
              <a:buChar char="•"/>
              <a:defRPr sz="1200">
                <a:solidFill>
                  <a:schemeClr val="lt1"/>
                </a:solidFill>
              </a:defRPr>
            </a:lvl7pPr>
            <a:lvl8pPr marL="3657600" lvl="7" indent="-304800" rtl="0">
              <a:lnSpc>
                <a:spcPct val="100000"/>
              </a:lnSpc>
              <a:spcBef>
                <a:spcPts val="400"/>
              </a:spcBef>
              <a:spcAft>
                <a:spcPts val="0"/>
              </a:spcAft>
              <a:buClr>
                <a:schemeClr val="lt1"/>
              </a:buClr>
              <a:buSzPts val="1200"/>
              <a:buChar char="•"/>
              <a:defRPr sz="1200">
                <a:solidFill>
                  <a:schemeClr val="lt1"/>
                </a:solidFill>
              </a:defRPr>
            </a:lvl8pPr>
            <a:lvl9pPr marL="4114800" lvl="8" indent="-304800" rtl="0">
              <a:lnSpc>
                <a:spcPct val="100000"/>
              </a:lnSpc>
              <a:spcBef>
                <a:spcPts val="400"/>
              </a:spcBef>
              <a:spcAft>
                <a:spcPts val="0"/>
              </a:spcAft>
              <a:buClr>
                <a:schemeClr val="lt1"/>
              </a:buClr>
              <a:buSzPts val="1200"/>
              <a:buChar char="•"/>
              <a:defRPr sz="1200">
                <a:solidFill>
                  <a:schemeClr val="lt1"/>
                </a:solidFill>
              </a:defRPr>
            </a:lvl9pPr>
          </a:lstStyle>
          <a:p>
            <a:endParaRPr/>
          </a:p>
        </p:txBody>
      </p:sp>
      <p:sp>
        <p:nvSpPr>
          <p:cNvPr id="78" name="Google Shape;78;p10"/>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pic>
        <p:nvPicPr>
          <p:cNvPr id="79" name="Google Shape;79;p10"/>
          <p:cNvPicPr preferRelativeResize="0"/>
          <p:nvPr/>
        </p:nvPicPr>
        <p:blipFill>
          <a:blip r:embed="rId2">
            <a:alphaModFix/>
          </a:blip>
          <a:stretch>
            <a:fillRect/>
          </a:stretch>
        </p:blipFill>
        <p:spPr>
          <a:xfrm>
            <a:off x="382232" y="4737040"/>
            <a:ext cx="492641" cy="160500"/>
          </a:xfrm>
          <a:prstGeom prst="rect">
            <a:avLst/>
          </a:prstGeom>
          <a:noFill/>
          <a:ln>
            <a:noFill/>
          </a:ln>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457200"/>
            <a:ext cx="8229600" cy="857400"/>
          </a:xfrm>
          <a:prstGeom prst="rect">
            <a:avLst/>
          </a:prstGeom>
          <a:noFill/>
          <a:ln>
            <a:noFill/>
          </a:ln>
        </p:spPr>
        <p:txBody>
          <a:bodyPr spcFirstLastPara="1" wrap="square" lIns="0" tIns="45700" rIns="0" bIns="0" anchor="t" anchorCtr="0">
            <a:noAutofit/>
          </a:bodyPr>
          <a:lstStyle>
            <a:lvl1pPr marR="0" lvl="0" algn="l" rtl="0">
              <a:lnSpc>
                <a:spcPct val="85000"/>
              </a:lnSpc>
              <a:spcBef>
                <a:spcPts val="0"/>
              </a:spcBef>
              <a:spcAft>
                <a:spcPts val="0"/>
              </a:spcAft>
              <a:buClr>
                <a:schemeClr val="dk1"/>
              </a:buClr>
              <a:buSzPts val="1400"/>
              <a:buFont typeface="Hind Siliguri SemiBold"/>
              <a:buNone/>
              <a:defRPr sz="3600" i="0" u="none" strike="noStrike" cap="none">
                <a:solidFill>
                  <a:schemeClr val="dk1"/>
                </a:solidFill>
                <a:latin typeface="Hind Siliguri SemiBold"/>
                <a:ea typeface="Hind Siliguri SemiBold"/>
                <a:cs typeface="Hind Siliguri SemiBold"/>
                <a:sym typeface="Hind Siliguri SemiBold"/>
              </a:defRPr>
            </a:lvl1pPr>
            <a:lvl2pPr marR="0" lvl="1"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2pPr>
            <a:lvl3pPr marR="0" lvl="2"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3pPr>
            <a:lvl4pPr marR="0" lvl="3"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4pPr>
            <a:lvl5pPr marR="0" lvl="4"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5pPr>
            <a:lvl6pPr marR="0" lvl="5"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6pPr>
            <a:lvl7pPr marR="0" lvl="6"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7pPr>
            <a:lvl8pPr marR="0" lvl="7"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8pPr>
            <a:lvl9pPr marR="0" lvl="8" algn="l" rtl="0">
              <a:lnSpc>
                <a:spcPct val="85000"/>
              </a:lnSpc>
              <a:spcBef>
                <a:spcPts val="0"/>
              </a:spcBef>
              <a:spcAft>
                <a:spcPts val="0"/>
              </a:spcAft>
              <a:buSzPts val="1400"/>
              <a:buFont typeface="Helvetica Neue"/>
              <a:buNone/>
              <a:defRPr sz="3600" b="1" i="0" u="none" strike="noStrike" cap="none">
                <a:solidFill>
                  <a:schemeClr val="dk2"/>
                </a:solidFill>
                <a:latin typeface="Helvetica Neue"/>
                <a:ea typeface="Helvetica Neue"/>
                <a:cs typeface="Helvetica Neue"/>
                <a:sym typeface="Helvetica Neue"/>
              </a:defRPr>
            </a:lvl9pPr>
          </a:lstStyle>
          <a:p>
            <a:endParaRPr/>
          </a:p>
        </p:txBody>
      </p:sp>
      <p:sp>
        <p:nvSpPr>
          <p:cNvPr id="11" name="Google Shape;11;p1"/>
          <p:cNvSpPr txBox="1">
            <a:spLocks noGrp="1"/>
          </p:cNvSpPr>
          <p:nvPr>
            <p:ph type="body" idx="1"/>
          </p:nvPr>
        </p:nvSpPr>
        <p:spPr>
          <a:xfrm>
            <a:off x="457200" y="1566863"/>
            <a:ext cx="8229600" cy="3027300"/>
          </a:xfrm>
          <a:prstGeom prst="rect">
            <a:avLst/>
          </a:prstGeom>
          <a:noFill/>
          <a:ln>
            <a:noFill/>
          </a:ln>
        </p:spPr>
        <p:txBody>
          <a:bodyPr spcFirstLastPara="1" wrap="square" lIns="0" tIns="45700" rIns="0" bIns="0" anchor="t" anchorCtr="0">
            <a:noAutofit/>
          </a:bodyPr>
          <a:lstStyle>
            <a:lvl1pPr marL="457200" marR="0" lvl="0" indent="-228600" algn="l" rtl="0">
              <a:lnSpc>
                <a:spcPct val="85000"/>
              </a:lnSpc>
              <a:spcBef>
                <a:spcPts val="280"/>
              </a:spcBef>
              <a:spcAft>
                <a:spcPts val="0"/>
              </a:spcAft>
              <a:buClr>
                <a:schemeClr val="dk1"/>
              </a:buClr>
              <a:buSzPts val="1400"/>
              <a:buFont typeface="Hind Siliguri"/>
              <a:buNone/>
              <a:defRPr i="0" u="none" strike="noStrike" cap="none">
                <a:solidFill>
                  <a:schemeClr val="dk1"/>
                </a:solidFill>
                <a:latin typeface="Hind Siliguri"/>
                <a:ea typeface="Hind Siliguri"/>
                <a:cs typeface="Hind Siliguri"/>
                <a:sym typeface="Hind Siliguri"/>
              </a:defRPr>
            </a:lvl1pPr>
            <a:lvl2pPr marL="914400" marR="0" lvl="1" indent="-228600" algn="l" rtl="0">
              <a:lnSpc>
                <a:spcPct val="85000"/>
              </a:lnSpc>
              <a:spcBef>
                <a:spcPts val="800"/>
              </a:spcBef>
              <a:spcAft>
                <a:spcPts val="0"/>
              </a:spcAft>
              <a:buClr>
                <a:schemeClr val="dk1"/>
              </a:buClr>
              <a:buSzPts val="1400"/>
              <a:buFont typeface="Hind Siliguri"/>
              <a:buNone/>
              <a:defRPr i="0" u="none" strike="noStrike" cap="none">
                <a:solidFill>
                  <a:schemeClr val="dk1"/>
                </a:solidFill>
                <a:latin typeface="Hind Siliguri"/>
                <a:ea typeface="Hind Siliguri"/>
                <a:cs typeface="Hind Siliguri"/>
                <a:sym typeface="Hind Siliguri"/>
              </a:defRPr>
            </a:lvl2pPr>
            <a:lvl3pPr marL="1371600" marR="0" lvl="2" indent="-228600" algn="l" rtl="0">
              <a:lnSpc>
                <a:spcPct val="85000"/>
              </a:lnSpc>
              <a:spcBef>
                <a:spcPts val="280"/>
              </a:spcBef>
              <a:spcAft>
                <a:spcPts val="0"/>
              </a:spcAft>
              <a:buClr>
                <a:schemeClr val="dk1"/>
              </a:buClr>
              <a:buSzPts val="1400"/>
              <a:buFont typeface="Hind Siliguri"/>
              <a:buNone/>
              <a:defRPr i="0" u="none" strike="noStrike" cap="none">
                <a:solidFill>
                  <a:schemeClr val="dk1"/>
                </a:solidFill>
                <a:latin typeface="Hind Siliguri"/>
                <a:ea typeface="Hind Siliguri"/>
                <a:cs typeface="Hind Siliguri"/>
                <a:sym typeface="Hind Siliguri"/>
              </a:defRPr>
            </a:lvl3pPr>
            <a:lvl4pPr marL="1828800" marR="0" lvl="3" indent="-228600" algn="l" rtl="0">
              <a:lnSpc>
                <a:spcPct val="85000"/>
              </a:lnSpc>
              <a:spcBef>
                <a:spcPts val="280"/>
              </a:spcBef>
              <a:spcAft>
                <a:spcPts val="0"/>
              </a:spcAft>
              <a:buClr>
                <a:schemeClr val="dk1"/>
              </a:buClr>
              <a:buSzPts val="1400"/>
              <a:buFont typeface="Hind Siliguri"/>
              <a:buNone/>
              <a:defRPr i="0" u="none" strike="noStrike" cap="none">
                <a:solidFill>
                  <a:schemeClr val="dk1"/>
                </a:solidFill>
                <a:latin typeface="Hind Siliguri"/>
                <a:ea typeface="Hind Siliguri"/>
                <a:cs typeface="Hind Siliguri"/>
                <a:sym typeface="Hind Siliguri"/>
              </a:defRPr>
            </a:lvl4pPr>
            <a:lvl5pPr marL="2286000" marR="0" lvl="4" indent="-228600" algn="l" rtl="0">
              <a:lnSpc>
                <a:spcPct val="85000"/>
              </a:lnSpc>
              <a:spcBef>
                <a:spcPts val="280"/>
              </a:spcBef>
              <a:spcAft>
                <a:spcPts val="0"/>
              </a:spcAft>
              <a:buClr>
                <a:schemeClr val="dk1"/>
              </a:buClr>
              <a:buSzPts val="1400"/>
              <a:buFont typeface="Hind Siliguri"/>
              <a:buNone/>
              <a:defRPr i="0" u="none" strike="noStrike" cap="none">
                <a:solidFill>
                  <a:schemeClr val="dk1"/>
                </a:solidFill>
                <a:latin typeface="Hind Siliguri"/>
                <a:ea typeface="Hind Siliguri"/>
                <a:cs typeface="Hind Siliguri"/>
                <a:sym typeface="Hind Siliguri"/>
              </a:defRPr>
            </a:lvl5pPr>
            <a:lvl6pPr marL="2743200" marR="0" lvl="5" indent="-317500" algn="l" rtl="0">
              <a:spcBef>
                <a:spcPts val="400"/>
              </a:spcBef>
              <a:spcAft>
                <a:spcPts val="0"/>
              </a:spcAft>
              <a:buClr>
                <a:schemeClr val="dk1"/>
              </a:buClr>
              <a:buSzPts val="1400"/>
              <a:buFont typeface="Hind Siliguri"/>
              <a:buChar char="•"/>
              <a:defRPr i="0" u="none" strike="noStrike" cap="none">
                <a:solidFill>
                  <a:schemeClr val="dk1"/>
                </a:solidFill>
                <a:latin typeface="Hind Siliguri"/>
                <a:ea typeface="Hind Siliguri"/>
                <a:cs typeface="Hind Siliguri"/>
                <a:sym typeface="Hind Siliguri"/>
              </a:defRPr>
            </a:lvl6pPr>
            <a:lvl7pPr marL="3200400" marR="0" lvl="6" indent="-317500" algn="l" rtl="0">
              <a:spcBef>
                <a:spcPts val="400"/>
              </a:spcBef>
              <a:spcAft>
                <a:spcPts val="0"/>
              </a:spcAft>
              <a:buClr>
                <a:schemeClr val="dk1"/>
              </a:buClr>
              <a:buSzPts val="1400"/>
              <a:buFont typeface="Hind Siliguri"/>
              <a:buChar char="•"/>
              <a:defRPr i="0" u="none" strike="noStrike" cap="none">
                <a:solidFill>
                  <a:schemeClr val="dk1"/>
                </a:solidFill>
                <a:latin typeface="Hind Siliguri"/>
                <a:ea typeface="Hind Siliguri"/>
                <a:cs typeface="Hind Siliguri"/>
                <a:sym typeface="Hind Siliguri"/>
              </a:defRPr>
            </a:lvl7pPr>
            <a:lvl8pPr marL="3657600" marR="0" lvl="7" indent="-317500" algn="l" rtl="0">
              <a:spcBef>
                <a:spcPts val="400"/>
              </a:spcBef>
              <a:spcAft>
                <a:spcPts val="0"/>
              </a:spcAft>
              <a:buClr>
                <a:schemeClr val="dk1"/>
              </a:buClr>
              <a:buSzPts val="1400"/>
              <a:buFont typeface="Hind Siliguri"/>
              <a:buChar char="•"/>
              <a:defRPr i="0" u="none" strike="noStrike" cap="none">
                <a:solidFill>
                  <a:schemeClr val="dk1"/>
                </a:solidFill>
                <a:latin typeface="Hind Siliguri"/>
                <a:ea typeface="Hind Siliguri"/>
                <a:cs typeface="Hind Siliguri"/>
                <a:sym typeface="Hind Siliguri"/>
              </a:defRPr>
            </a:lvl8pPr>
            <a:lvl9pPr marL="4114800" marR="0" lvl="8" indent="-317500" algn="l" rtl="0">
              <a:spcBef>
                <a:spcPts val="400"/>
              </a:spcBef>
              <a:spcAft>
                <a:spcPts val="0"/>
              </a:spcAft>
              <a:buClr>
                <a:schemeClr val="dk1"/>
              </a:buClr>
              <a:buSzPts val="1400"/>
              <a:buFont typeface="Hind Siliguri"/>
              <a:buChar char="•"/>
              <a:defRPr i="0" u="none" strike="noStrike" cap="none">
                <a:solidFill>
                  <a:schemeClr val="dk1"/>
                </a:solidFill>
                <a:latin typeface="Hind Siliguri"/>
                <a:ea typeface="Hind Siliguri"/>
                <a:cs typeface="Hind Siliguri"/>
                <a:sym typeface="Hind Siliguri"/>
              </a:defRPr>
            </a:lvl9pPr>
          </a:lstStyle>
          <a:p>
            <a:endParaRPr/>
          </a:p>
        </p:txBody>
      </p:sp>
      <p:sp>
        <p:nvSpPr>
          <p:cNvPr id="12" name="Google Shape;12;p1"/>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chemeClr val="lt2"/>
                </a:solidFill>
                <a:latin typeface="Crimson Pro"/>
                <a:ea typeface="Crimson Pro"/>
                <a:cs typeface="Crimson Pro"/>
                <a:sym typeface="Crimson Pro"/>
              </a:rPr>
              <a:t>Proprietary and Confidential — Not for distribution.</a:t>
            </a:r>
            <a:endParaRPr sz="700">
              <a:solidFill>
                <a:schemeClr val="lt2"/>
              </a:solidFill>
              <a:latin typeface="Crimson Pro"/>
              <a:ea typeface="Crimson Pro"/>
              <a:cs typeface="Crimson Pro"/>
              <a:sym typeface="Crimson Pro"/>
            </a:endParaRPr>
          </a:p>
        </p:txBody>
      </p:sp>
      <p:sp>
        <p:nvSpPr>
          <p:cNvPr id="13" name="Google Shape;13;p1"/>
          <p:cNvSpPr txBox="1">
            <a:spLocks noGrp="1"/>
          </p:cNvSpPr>
          <p:nvPr>
            <p:ph type="sldNum" idx="12"/>
          </p:nvPr>
        </p:nvSpPr>
        <p:spPr>
          <a:xfrm>
            <a:off x="8143451" y="4594175"/>
            <a:ext cx="514500" cy="288300"/>
          </a:xfrm>
          <a:prstGeom prst="rect">
            <a:avLst/>
          </a:prstGeom>
          <a:noFill/>
          <a:ln>
            <a:noFill/>
          </a:ln>
        </p:spPr>
        <p:txBody>
          <a:bodyPr spcFirstLastPara="1" wrap="square" lIns="0" tIns="0" rIns="0" bIns="0" anchor="b" anchorCtr="0">
            <a:noAutofit/>
          </a:bodyPr>
          <a:lstStyle>
            <a:lvl1pPr lvl="0" algn="r" rtl="0">
              <a:buNone/>
              <a:defRPr sz="800">
                <a:solidFill>
                  <a:schemeClr val="lt2"/>
                </a:solidFill>
                <a:latin typeface="Crimson Pro Medium"/>
                <a:ea typeface="Crimson Pro Medium"/>
                <a:cs typeface="Crimson Pro Medium"/>
                <a:sym typeface="Crimson Pro Medium"/>
              </a:defRPr>
            </a:lvl1pPr>
            <a:lvl2pPr lvl="1" algn="r" rtl="0">
              <a:buNone/>
              <a:defRPr sz="800">
                <a:solidFill>
                  <a:schemeClr val="lt2"/>
                </a:solidFill>
                <a:latin typeface="Crimson Pro Medium"/>
                <a:ea typeface="Crimson Pro Medium"/>
                <a:cs typeface="Crimson Pro Medium"/>
                <a:sym typeface="Crimson Pro Medium"/>
              </a:defRPr>
            </a:lvl2pPr>
            <a:lvl3pPr lvl="2" algn="r" rtl="0">
              <a:buNone/>
              <a:defRPr sz="800">
                <a:solidFill>
                  <a:schemeClr val="lt2"/>
                </a:solidFill>
                <a:latin typeface="Crimson Pro Medium"/>
                <a:ea typeface="Crimson Pro Medium"/>
                <a:cs typeface="Crimson Pro Medium"/>
                <a:sym typeface="Crimson Pro Medium"/>
              </a:defRPr>
            </a:lvl3pPr>
            <a:lvl4pPr lvl="3" algn="r" rtl="0">
              <a:buNone/>
              <a:defRPr sz="800">
                <a:solidFill>
                  <a:schemeClr val="lt2"/>
                </a:solidFill>
                <a:latin typeface="Crimson Pro Medium"/>
                <a:ea typeface="Crimson Pro Medium"/>
                <a:cs typeface="Crimson Pro Medium"/>
                <a:sym typeface="Crimson Pro Medium"/>
              </a:defRPr>
            </a:lvl4pPr>
            <a:lvl5pPr lvl="4" algn="r" rtl="0">
              <a:buNone/>
              <a:defRPr sz="800">
                <a:solidFill>
                  <a:schemeClr val="lt2"/>
                </a:solidFill>
                <a:latin typeface="Crimson Pro Medium"/>
                <a:ea typeface="Crimson Pro Medium"/>
                <a:cs typeface="Crimson Pro Medium"/>
                <a:sym typeface="Crimson Pro Medium"/>
              </a:defRPr>
            </a:lvl5pPr>
            <a:lvl6pPr lvl="5" algn="r" rtl="0">
              <a:buNone/>
              <a:defRPr sz="800">
                <a:solidFill>
                  <a:schemeClr val="lt2"/>
                </a:solidFill>
                <a:latin typeface="Crimson Pro Medium"/>
                <a:ea typeface="Crimson Pro Medium"/>
                <a:cs typeface="Crimson Pro Medium"/>
                <a:sym typeface="Crimson Pro Medium"/>
              </a:defRPr>
            </a:lvl6pPr>
            <a:lvl7pPr lvl="6" algn="r" rtl="0">
              <a:buNone/>
              <a:defRPr sz="800">
                <a:solidFill>
                  <a:schemeClr val="lt2"/>
                </a:solidFill>
                <a:latin typeface="Crimson Pro Medium"/>
                <a:ea typeface="Crimson Pro Medium"/>
                <a:cs typeface="Crimson Pro Medium"/>
                <a:sym typeface="Crimson Pro Medium"/>
              </a:defRPr>
            </a:lvl7pPr>
            <a:lvl8pPr lvl="7" algn="r" rtl="0">
              <a:buNone/>
              <a:defRPr sz="800">
                <a:solidFill>
                  <a:schemeClr val="lt2"/>
                </a:solidFill>
                <a:latin typeface="Crimson Pro Medium"/>
                <a:ea typeface="Crimson Pro Medium"/>
                <a:cs typeface="Crimson Pro Medium"/>
                <a:sym typeface="Crimson Pro Medium"/>
              </a:defRPr>
            </a:lvl8pPr>
            <a:lvl9pPr lvl="8" algn="r" rtl="0">
              <a:buNone/>
              <a:defRPr sz="800">
                <a:solidFill>
                  <a:schemeClr val="lt2"/>
                </a:solidFill>
                <a:latin typeface="Crimson Pro Medium"/>
                <a:ea typeface="Crimson Pro Medium"/>
                <a:cs typeface="Crimson Pro Medium"/>
                <a:sym typeface="Crimson Pro Medium"/>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p:cNvPicPr preferRelativeResize="0"/>
          <p:nvPr/>
        </p:nvPicPr>
        <p:blipFill>
          <a:blip r:embed="rId45">
            <a:alphaModFix/>
          </a:blip>
          <a:stretch>
            <a:fillRect/>
          </a:stretch>
        </p:blipFill>
        <p:spPr>
          <a:xfrm>
            <a:off x="371967" y="4721949"/>
            <a:ext cx="539134" cy="18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3.xml"/><Relationship Id="rId4" Type="http://schemas.openxmlformats.org/officeDocument/2006/relationships/comments" Target="../comments/comment1.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43.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1.xml"/><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2.xml"/><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43.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43.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8.xml"/><Relationship Id="rId1" Type="http://schemas.openxmlformats.org/officeDocument/2006/relationships/slideLayout" Target="../slideLayouts/slideLayout43.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43.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43.xml"/></Relationships>
</file>

<file path=ppt/slides/_rels/slide5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2.xml"/><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43.xml"/><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43.xml"/><Relationship Id="rId5" Type="http://schemas.openxmlformats.org/officeDocument/2006/relationships/image" Target="../media/image35.png"/><Relationship Id="rId4" Type="http://schemas.openxmlformats.org/officeDocument/2006/relationships/image" Target="../media/image34.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hyperlink" Target="https://www.loom.com/share/1890d458a00f475295a02858203ca847"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43.xml"/><Relationship Id="rId5" Type="http://schemas.openxmlformats.org/officeDocument/2006/relationships/image" Target="../media/image38.png"/><Relationship Id="rId4" Type="http://schemas.openxmlformats.org/officeDocument/2006/relationships/image" Target="../media/image37.png"/></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8.xml"/><Relationship Id="rId1" Type="http://schemas.openxmlformats.org/officeDocument/2006/relationships/slideLayout" Target="../slideLayouts/slideLayout43.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65"/>
        <p:cNvGrpSpPr/>
        <p:nvPr/>
      </p:nvGrpSpPr>
      <p:grpSpPr>
        <a:xfrm>
          <a:off x="0" y="0"/>
          <a:ext cx="0" cy="0"/>
          <a:chOff x="0" y="0"/>
          <a:chExt cx="0" cy="0"/>
        </a:xfrm>
      </p:grpSpPr>
      <p:sp>
        <p:nvSpPr>
          <p:cNvPr id="366" name="Google Shape;366;p45"/>
          <p:cNvSpPr txBox="1">
            <a:spLocks noGrp="1"/>
          </p:cNvSpPr>
          <p:nvPr>
            <p:ph type="subTitle" idx="2"/>
          </p:nvPr>
        </p:nvSpPr>
        <p:spPr>
          <a:xfrm>
            <a:off x="7070200" y="3672850"/>
            <a:ext cx="1587600" cy="187500"/>
          </a:xfrm>
          <a:prstGeom prst="rect">
            <a:avLst/>
          </a:prstGeom>
        </p:spPr>
        <p:txBody>
          <a:bodyPr spcFirstLastPara="1" wrap="square" lIns="0" tIns="45700" rIns="0" bIns="0" anchor="t" anchorCtr="0">
            <a:noAutofit/>
          </a:bodyPr>
          <a:lstStyle/>
          <a:p>
            <a:pPr marL="0" lvl="0" indent="0" algn="l" rtl="0">
              <a:spcBef>
                <a:spcPts val="280"/>
              </a:spcBef>
              <a:spcAft>
                <a:spcPts val="0"/>
              </a:spcAft>
              <a:buNone/>
            </a:pPr>
            <a:r>
              <a:rPr lang="en-US" dirty="0">
                <a:solidFill>
                  <a:schemeClr val="accent3"/>
                </a:solidFill>
              </a:rPr>
              <a:t>May 2022</a:t>
            </a:r>
            <a:endParaRPr sz="1200" dirty="0">
              <a:solidFill>
                <a:schemeClr val="accent3"/>
              </a:solidFill>
              <a:latin typeface="Crimson Pro Medium"/>
              <a:ea typeface="Crimson Pro Medium"/>
              <a:cs typeface="Crimson Pro Medium"/>
              <a:sym typeface="Crimson Pro Medium"/>
            </a:endParaRPr>
          </a:p>
        </p:txBody>
      </p:sp>
      <p:sp>
        <p:nvSpPr>
          <p:cNvPr id="367" name="Google Shape;367;p45"/>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368" name="Google Shape;368;p45"/>
          <p:cNvSpPr txBox="1">
            <a:spLocks noGrp="1"/>
          </p:cNvSpPr>
          <p:nvPr>
            <p:ph type="title"/>
          </p:nvPr>
        </p:nvSpPr>
        <p:spPr>
          <a:xfrm>
            <a:off x="3323425" y="1410700"/>
            <a:ext cx="5271600" cy="6492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Color VDT</a:t>
            </a:r>
            <a:endParaRPr/>
          </a:p>
          <a:p>
            <a:pPr marL="0" lvl="0" indent="0" algn="l" rtl="0">
              <a:spcBef>
                <a:spcPts val="0"/>
              </a:spcBef>
              <a:spcAft>
                <a:spcPts val="0"/>
              </a:spcAft>
              <a:buNone/>
            </a:pPr>
            <a:r>
              <a:rPr lang="en-US"/>
              <a:t>advanced training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7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722" name="Google Shape;722;p75"/>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confirm patient contact information</a:t>
            </a:r>
            <a:endParaRPr sz="2400">
              <a:solidFill>
                <a:srgbClr val="19143E"/>
              </a:solidFill>
              <a:latin typeface="Hind Siliguri"/>
              <a:ea typeface="Hind Siliguri"/>
              <a:cs typeface="Hind Siliguri"/>
              <a:sym typeface="Hind Siliguri"/>
            </a:endParaRPr>
          </a:p>
        </p:txBody>
      </p:sp>
      <p:sp>
        <p:nvSpPr>
          <p:cNvPr id="723" name="Google Shape;723;p75"/>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24" name="Google Shape;724;p75"/>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26" name="Google Shape;726;p75"/>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solidFill>
                  <a:srgbClr val="19143E"/>
                </a:solidFill>
                <a:latin typeface="Hind Siliguri"/>
                <a:ea typeface="Hind Siliguri"/>
                <a:cs typeface="Hind Siliguri"/>
                <a:sym typeface="Hind Siliguri"/>
              </a:rPr>
              <a:t>Make sure the information entered is correct, as </a:t>
            </a:r>
            <a:r>
              <a:rPr lang="en-US" b="1">
                <a:solidFill>
                  <a:srgbClr val="19143E"/>
                </a:solidFill>
                <a:latin typeface="Hind Siliguri"/>
                <a:ea typeface="Hind Siliguri"/>
                <a:cs typeface="Hind Siliguri"/>
                <a:sym typeface="Hind Siliguri"/>
              </a:rPr>
              <a:t>contact info and DOB will be used for scheduling reminders and access to booking their second dose appointment</a:t>
            </a:r>
            <a:r>
              <a:rPr lang="en-US">
                <a:solidFill>
                  <a:srgbClr val="19143E"/>
                </a:solidFill>
                <a:latin typeface="Hind Siliguri"/>
                <a:ea typeface="Hind Siliguri"/>
                <a:cs typeface="Hind Siliguri"/>
                <a:sym typeface="Hind Siliguri"/>
              </a:rPr>
              <a:t>.</a:t>
            </a:r>
            <a:endParaRPr>
              <a:solidFill>
                <a:srgbClr val="19143E"/>
              </a:solidFill>
              <a:latin typeface="Hind Siliguri"/>
              <a:ea typeface="Hind Siliguri"/>
              <a:cs typeface="Hind Siliguri"/>
              <a:sym typeface="Hind Siliguri"/>
            </a:endParaRPr>
          </a:p>
        </p:txBody>
      </p:sp>
      <p:pic>
        <p:nvPicPr>
          <p:cNvPr id="3" name="Picture 2" descr="Graphical user interface, text, application, chat or text message&#10;&#10;Description automatically generated">
            <a:extLst>
              <a:ext uri="{FF2B5EF4-FFF2-40B4-BE49-F238E27FC236}">
                <a16:creationId xmlns:a16="http://schemas.microsoft.com/office/drawing/2014/main" id="{51156660-FE2A-1967-B749-753EF3ABD125}"/>
              </a:ext>
            </a:extLst>
          </p:cNvPr>
          <p:cNvPicPr>
            <a:picLocks noChangeAspect="1"/>
          </p:cNvPicPr>
          <p:nvPr/>
        </p:nvPicPr>
        <p:blipFill>
          <a:blip r:embed="rId3"/>
          <a:stretch>
            <a:fillRect/>
          </a:stretch>
        </p:blipFill>
        <p:spPr>
          <a:xfrm>
            <a:off x="3006930" y="1175650"/>
            <a:ext cx="5425870" cy="33116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7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733" name="Google Shape;733;p76"/>
          <p:cNvSpPr txBox="1"/>
          <p:nvPr/>
        </p:nvSpPr>
        <p:spPr>
          <a:xfrm>
            <a:off x="337800" y="411425"/>
            <a:ext cx="84657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a:t>
            </a:r>
            <a:r>
              <a:rPr lang="en-US" sz="2000" b="1">
                <a:solidFill>
                  <a:srgbClr val="19143E"/>
                </a:solidFill>
                <a:latin typeface="Hind Siliguri"/>
                <a:ea typeface="Hind Siliguri"/>
                <a:cs typeface="Hind Siliguri"/>
                <a:sym typeface="Hind Siliguri"/>
              </a:rPr>
              <a:t> </a:t>
            </a:r>
            <a:r>
              <a:rPr lang="en-US" sz="2000">
                <a:solidFill>
                  <a:srgbClr val="19143E"/>
                </a:solidFill>
                <a:latin typeface="Hind Siliguri"/>
                <a:ea typeface="Hind Siliguri"/>
                <a:cs typeface="Hind Siliguri"/>
                <a:sym typeface="Hind Siliguri"/>
              </a:rPr>
              <a:t>complete the prevaccination checklist with the patient</a:t>
            </a:r>
            <a:endParaRPr sz="2000">
              <a:solidFill>
                <a:srgbClr val="19143E"/>
              </a:solidFill>
              <a:latin typeface="Hind Siliguri"/>
              <a:ea typeface="Hind Siliguri"/>
              <a:cs typeface="Hind Siliguri"/>
              <a:sym typeface="Hind Siliguri"/>
            </a:endParaRPr>
          </a:p>
        </p:txBody>
      </p:sp>
      <p:sp>
        <p:nvSpPr>
          <p:cNvPr id="734" name="Google Shape;734;p76"/>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35" name="Google Shape;735;p76"/>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37" name="Google Shape;737;p76"/>
          <p:cNvSpPr txBox="1"/>
          <p:nvPr/>
        </p:nvSpPr>
        <p:spPr>
          <a:xfrm>
            <a:off x="614550" y="1262913"/>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 email&#10;&#10;Description automatically generated">
            <a:extLst>
              <a:ext uri="{FF2B5EF4-FFF2-40B4-BE49-F238E27FC236}">
                <a16:creationId xmlns:a16="http://schemas.microsoft.com/office/drawing/2014/main" id="{A2C49EFE-58F5-785F-5235-A0428549A3F9}"/>
              </a:ext>
            </a:extLst>
          </p:cNvPr>
          <p:cNvPicPr>
            <a:picLocks noChangeAspect="1"/>
          </p:cNvPicPr>
          <p:nvPr/>
        </p:nvPicPr>
        <p:blipFill>
          <a:blip r:embed="rId3"/>
          <a:stretch>
            <a:fillRect/>
          </a:stretch>
        </p:blipFill>
        <p:spPr>
          <a:xfrm>
            <a:off x="2951629" y="977093"/>
            <a:ext cx="5481171" cy="333708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7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744" name="Google Shape;744;p77"/>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Collect their health insurance</a:t>
            </a:r>
            <a:endParaRPr sz="2400">
              <a:solidFill>
                <a:srgbClr val="19143E"/>
              </a:solidFill>
              <a:latin typeface="Hind Siliguri"/>
              <a:ea typeface="Hind Siliguri"/>
              <a:cs typeface="Hind Siliguri"/>
              <a:sym typeface="Hind Siliguri"/>
            </a:endParaRPr>
          </a:p>
        </p:txBody>
      </p:sp>
      <p:sp>
        <p:nvSpPr>
          <p:cNvPr id="745" name="Google Shape;745;p7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46" name="Google Shape;746;p77"/>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47" name="Google Shape;747;p77"/>
          <p:cNvSpPr txBox="1"/>
          <p:nvPr/>
        </p:nvSpPr>
        <p:spPr>
          <a:xfrm>
            <a:off x="454725" y="1241700"/>
            <a:ext cx="183000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Patients have the ability to add a primary and secondary insurance with “Yes, I have multiple insurance plans”</a:t>
            </a:r>
            <a:endParaRPr dirty="0">
              <a:latin typeface="Hind Siliguri"/>
              <a:ea typeface="Hind Siliguri"/>
              <a:cs typeface="Hind Siliguri"/>
              <a:sym typeface="Hind Siliguri"/>
            </a:endParaRPr>
          </a:p>
        </p:txBody>
      </p:sp>
      <p:pic>
        <p:nvPicPr>
          <p:cNvPr id="3" name="Picture 2" descr="Graphical user interface, text, application, Teams&#10;&#10;Description automatically generated">
            <a:extLst>
              <a:ext uri="{FF2B5EF4-FFF2-40B4-BE49-F238E27FC236}">
                <a16:creationId xmlns:a16="http://schemas.microsoft.com/office/drawing/2014/main" id="{E1E38D22-A110-D208-16CD-8758F3B4B094}"/>
              </a:ext>
            </a:extLst>
          </p:cNvPr>
          <p:cNvPicPr>
            <a:picLocks noChangeAspect="1"/>
          </p:cNvPicPr>
          <p:nvPr/>
        </p:nvPicPr>
        <p:blipFill>
          <a:blip r:embed="rId3"/>
          <a:stretch>
            <a:fillRect/>
          </a:stretch>
        </p:blipFill>
        <p:spPr>
          <a:xfrm>
            <a:off x="2892079" y="990844"/>
            <a:ext cx="4502969" cy="348791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8"/>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755" name="Google Shape;755;p78"/>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Obtain consent from the patient</a:t>
            </a:r>
            <a:endParaRPr sz="2400">
              <a:solidFill>
                <a:srgbClr val="19143E"/>
              </a:solidFill>
              <a:latin typeface="Hind Siliguri"/>
              <a:ea typeface="Hind Siliguri"/>
              <a:cs typeface="Hind Siliguri"/>
              <a:sym typeface="Hind Siliguri"/>
            </a:endParaRPr>
          </a:p>
        </p:txBody>
      </p:sp>
      <p:sp>
        <p:nvSpPr>
          <p:cNvPr id="756" name="Google Shape;756;p78"/>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57" name="Google Shape;757;p78"/>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61" name="Google Shape;761;p78"/>
          <p:cNvSpPr txBox="1"/>
          <p:nvPr/>
        </p:nvSpPr>
        <p:spPr>
          <a:xfrm>
            <a:off x="553275" y="1195750"/>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dirty="0">
                <a:solidFill>
                  <a:srgbClr val="19143E"/>
                </a:solidFill>
                <a:latin typeface="Hind Siliguri"/>
                <a:ea typeface="Hind Siliguri"/>
                <a:cs typeface="Hind Siliguri"/>
                <a:sym typeface="Hind Siliguri"/>
              </a:rPr>
              <a:t>Hand the device to the patient for them to provide consent. </a:t>
            </a: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10;&#10;Description automatically generated">
            <a:extLst>
              <a:ext uri="{FF2B5EF4-FFF2-40B4-BE49-F238E27FC236}">
                <a16:creationId xmlns:a16="http://schemas.microsoft.com/office/drawing/2014/main" id="{A36D04E3-B50B-1EE4-F08F-C32F62CD349B}"/>
              </a:ext>
            </a:extLst>
          </p:cNvPr>
          <p:cNvPicPr>
            <a:picLocks noChangeAspect="1"/>
          </p:cNvPicPr>
          <p:nvPr/>
        </p:nvPicPr>
        <p:blipFill>
          <a:blip r:embed="rId3"/>
          <a:stretch>
            <a:fillRect/>
          </a:stretch>
        </p:blipFill>
        <p:spPr>
          <a:xfrm>
            <a:off x="4184982" y="1068177"/>
            <a:ext cx="4374868" cy="3007146"/>
          </a:xfrm>
          <a:prstGeom prst="rect">
            <a:avLst/>
          </a:prstGeom>
        </p:spPr>
      </p:pic>
      <p:sp>
        <p:nvSpPr>
          <p:cNvPr id="759" name="Google Shape;759;p78"/>
          <p:cNvSpPr/>
          <p:nvPr/>
        </p:nvSpPr>
        <p:spPr>
          <a:xfrm rot="10800000">
            <a:off x="4337471" y="1871146"/>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79"/>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768" name="Google Shape;768;p79"/>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patient is now added and checked in</a:t>
            </a:r>
            <a:endParaRPr sz="2400">
              <a:solidFill>
                <a:srgbClr val="19143E"/>
              </a:solidFill>
              <a:latin typeface="Hind Siliguri"/>
              <a:ea typeface="Hind Siliguri"/>
              <a:cs typeface="Hind Siliguri"/>
              <a:sym typeface="Hind Siliguri"/>
            </a:endParaRPr>
          </a:p>
        </p:txBody>
      </p:sp>
      <p:sp>
        <p:nvSpPr>
          <p:cNvPr id="769" name="Google Shape;769;p79"/>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70" name="Google Shape;770;p79"/>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72" name="Google Shape;772;p79"/>
          <p:cNvSpPr txBox="1">
            <a:spLocks noGrp="1"/>
          </p:cNvSpPr>
          <p:nvPr>
            <p:ph type="body" idx="1"/>
          </p:nvPr>
        </p:nvSpPr>
        <p:spPr>
          <a:xfrm>
            <a:off x="457200" y="3503125"/>
            <a:ext cx="8229600" cy="827400"/>
          </a:xfrm>
          <a:prstGeom prst="rect">
            <a:avLst/>
          </a:prstGeom>
        </p:spPr>
        <p:txBody>
          <a:bodyPr spcFirstLastPara="1" wrap="square" lIns="0" tIns="45700" rIns="0" bIns="0" anchor="t" anchorCtr="0">
            <a:noAutofit/>
          </a:bodyPr>
          <a:lstStyle/>
          <a:p>
            <a:pPr marL="0" lvl="0" indent="0" algn="ctr" rtl="0">
              <a:spcBef>
                <a:spcPts val="280"/>
              </a:spcBef>
              <a:spcAft>
                <a:spcPts val="0"/>
              </a:spcAft>
              <a:buNone/>
            </a:pPr>
            <a:r>
              <a:rPr lang="en-US" sz="2000" dirty="0">
                <a:latin typeface="Hind Siliguri SemiBold"/>
                <a:ea typeface="Hind Siliguri SemiBold"/>
                <a:cs typeface="Hind Siliguri SemiBold"/>
                <a:sym typeface="Hind Siliguri SemiBold"/>
              </a:rPr>
              <a:t>After you’ve added the patient, you will need to go through and vaccinate them as you would during a live clinic</a:t>
            </a:r>
            <a:endParaRPr sz="2000" dirty="0"/>
          </a:p>
        </p:txBody>
      </p:sp>
      <p:pic>
        <p:nvPicPr>
          <p:cNvPr id="8" name="Picture 7" descr="Graphical user interface, application&#10;&#10;Description automatically generated">
            <a:extLst>
              <a:ext uri="{FF2B5EF4-FFF2-40B4-BE49-F238E27FC236}">
                <a16:creationId xmlns:a16="http://schemas.microsoft.com/office/drawing/2014/main" id="{0DAC08AF-5F67-C232-2AB6-022DF4DF01EC}"/>
              </a:ext>
            </a:extLst>
          </p:cNvPr>
          <p:cNvPicPr>
            <a:picLocks noChangeAspect="1"/>
          </p:cNvPicPr>
          <p:nvPr/>
        </p:nvPicPr>
        <p:blipFill>
          <a:blip r:embed="rId3"/>
          <a:stretch>
            <a:fillRect/>
          </a:stretch>
        </p:blipFill>
        <p:spPr>
          <a:xfrm>
            <a:off x="907500" y="1319639"/>
            <a:ext cx="6985512" cy="152838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80"/>
          <p:cNvSpPr txBox="1">
            <a:spLocks noGrp="1"/>
          </p:cNvSpPr>
          <p:nvPr>
            <p:ph type="ctrTitle"/>
          </p:nvPr>
        </p:nvSpPr>
        <p:spPr>
          <a:xfrm>
            <a:off x="3319272" y="1457136"/>
            <a:ext cx="5367600" cy="1102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Applications of secondary calendars</a:t>
            </a:r>
            <a:endParaRPr/>
          </a:p>
        </p:txBody>
      </p:sp>
      <p:sp>
        <p:nvSpPr>
          <p:cNvPr id="779" name="Google Shape;779;p80"/>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
        <p:nvSpPr>
          <p:cNvPr id="780" name="Google Shape;780;p80"/>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02</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pic>
        <p:nvPicPr>
          <p:cNvPr id="786" name="Google Shape;786;p81"/>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787" name="Google Shape;787;p81"/>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81"/>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grpSp>
        <p:nvGrpSpPr>
          <p:cNvPr id="789" name="Google Shape;789;p81"/>
          <p:cNvGrpSpPr/>
          <p:nvPr/>
        </p:nvGrpSpPr>
        <p:grpSpPr>
          <a:xfrm>
            <a:off x="457200" y="4722901"/>
            <a:ext cx="447509" cy="163669"/>
            <a:chOff x="6350" y="2025650"/>
            <a:chExt cx="10079035" cy="3629025"/>
          </a:xfrm>
        </p:grpSpPr>
        <p:sp>
          <p:nvSpPr>
            <p:cNvPr id="790" name="Google Shape;790;p81"/>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1" name="Google Shape;791;p81"/>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2" name="Google Shape;792;p81"/>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3" name="Google Shape;793;p81"/>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4" name="Google Shape;794;p81"/>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5" name="Google Shape;795;p81"/>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6" name="Google Shape;796;p81"/>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7" name="Google Shape;797;p81"/>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798" name="Google Shape;798;p81"/>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799" name="Google Shape;799;p81"/>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800" name="Google Shape;800;p81"/>
          <p:cNvSpPr txBox="1">
            <a:spLocks noGrp="1"/>
          </p:cNvSpPr>
          <p:nvPr>
            <p:ph type="body" idx="1"/>
          </p:nvPr>
        </p:nvSpPr>
        <p:spPr>
          <a:xfrm>
            <a:off x="5051325" y="1444425"/>
            <a:ext cx="3699600" cy="23019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Char char="●"/>
            </a:pPr>
            <a:r>
              <a:rPr lang="en-US" sz="2000" b="1" dirty="0"/>
              <a:t>Need to reserve appointment availability for a certain group </a:t>
            </a:r>
            <a:r>
              <a:rPr lang="en-US" sz="2000" dirty="0"/>
              <a:t>(e.g., community group)  </a:t>
            </a:r>
            <a:endParaRPr sz="2000" dirty="0"/>
          </a:p>
          <a:p>
            <a:pPr marL="457200" lvl="0" indent="0" algn="l" rtl="0">
              <a:spcBef>
                <a:spcPts val="280"/>
              </a:spcBef>
              <a:spcAft>
                <a:spcPts val="0"/>
              </a:spcAft>
              <a:buNone/>
            </a:pPr>
            <a:r>
              <a:rPr lang="en-US" sz="2000" dirty="0"/>
              <a:t> </a:t>
            </a:r>
            <a:endParaRPr sz="2000" dirty="0"/>
          </a:p>
          <a:p>
            <a:pPr marL="457200" lvl="0" indent="-355600" algn="l" rtl="0">
              <a:spcBef>
                <a:spcPts val="280"/>
              </a:spcBef>
              <a:spcAft>
                <a:spcPts val="0"/>
              </a:spcAft>
              <a:buSzPts val="2000"/>
              <a:buChar char="●"/>
            </a:pPr>
            <a:r>
              <a:rPr lang="en-US" sz="2000" b="1" dirty="0"/>
              <a:t>Need to differentiate between different doses of a vaccine </a:t>
            </a:r>
            <a:r>
              <a:rPr lang="en-US" sz="2000" dirty="0"/>
              <a:t>(e.g., high-dose v. regular dose flu) </a:t>
            </a:r>
            <a:endParaRPr sz="1600" dirty="0"/>
          </a:p>
        </p:txBody>
      </p:sp>
      <p:sp>
        <p:nvSpPr>
          <p:cNvPr id="801" name="Google Shape;801;p81"/>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dirty="0">
                <a:solidFill>
                  <a:srgbClr val="FFFFFF"/>
                </a:solidFill>
                <a:latin typeface="Hind Siliguri SemiBold"/>
                <a:ea typeface="Hind Siliguri SemiBold"/>
                <a:cs typeface="Hind Siliguri SemiBold"/>
                <a:sym typeface="Hind Siliguri SemiBold"/>
              </a:rPr>
              <a:t>Reasons for secondary calendars</a:t>
            </a: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82"/>
          <p:cNvSpPr txBox="1">
            <a:spLocks noGrp="1"/>
          </p:cNvSpPr>
          <p:nvPr>
            <p:ph type="title"/>
          </p:nvPr>
        </p:nvSpPr>
        <p:spPr>
          <a:xfrm>
            <a:off x="441175" y="537738"/>
            <a:ext cx="37722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What a secondary calendar is </a:t>
            </a:r>
            <a:endParaRPr/>
          </a:p>
        </p:txBody>
      </p:sp>
      <p:sp>
        <p:nvSpPr>
          <p:cNvPr id="808" name="Google Shape;808;p82"/>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809" name="Google Shape;809;p82"/>
          <p:cNvSpPr txBox="1">
            <a:spLocks noGrp="1"/>
          </p:cNvSpPr>
          <p:nvPr>
            <p:ph type="body" idx="1"/>
          </p:nvPr>
        </p:nvSpPr>
        <p:spPr>
          <a:xfrm>
            <a:off x="411480" y="1654750"/>
            <a:ext cx="3597900" cy="2113200"/>
          </a:xfrm>
          <a:prstGeom prst="rect">
            <a:avLst/>
          </a:prstGeom>
        </p:spPr>
        <p:txBody>
          <a:bodyPr spcFirstLastPara="1" wrap="square" lIns="0" tIns="45700" rIns="0" bIns="0" anchor="t" anchorCtr="0">
            <a:noAutofit/>
          </a:bodyPr>
          <a:lstStyle/>
          <a:p>
            <a:pPr marL="457200" lvl="0" indent="-330200" algn="l" rtl="0">
              <a:spcBef>
                <a:spcPts val="280"/>
              </a:spcBef>
              <a:spcAft>
                <a:spcPts val="0"/>
              </a:spcAft>
              <a:buSzPts val="1600"/>
              <a:buChar char="●"/>
            </a:pPr>
            <a:r>
              <a:rPr lang="en-US"/>
              <a:t>Protected availability only accessible via a private URL </a:t>
            </a:r>
            <a:endParaRPr/>
          </a:p>
          <a:p>
            <a:pPr marL="457200" lvl="0" indent="0" algn="l" rtl="0">
              <a:spcBef>
                <a:spcPts val="280"/>
              </a:spcBef>
              <a:spcAft>
                <a:spcPts val="0"/>
              </a:spcAft>
              <a:buNone/>
            </a:pPr>
            <a:endParaRPr/>
          </a:p>
          <a:p>
            <a:pPr marL="457200" lvl="0" indent="-330200" algn="l" rtl="0">
              <a:spcBef>
                <a:spcPts val="280"/>
              </a:spcBef>
              <a:spcAft>
                <a:spcPts val="0"/>
              </a:spcAft>
              <a:buSzPts val="1600"/>
              <a:buChar char="●"/>
            </a:pPr>
            <a:r>
              <a:rPr lang="en-US"/>
              <a:t>Those accessing appointment availability via a secondary calendar link also have access to primary calendar availability </a:t>
            </a:r>
            <a:endParaRPr/>
          </a:p>
          <a:p>
            <a:pPr marL="457200" lvl="0" indent="0" algn="l" rtl="0">
              <a:spcBef>
                <a:spcPts val="280"/>
              </a:spcBef>
              <a:spcAft>
                <a:spcPts val="0"/>
              </a:spcAft>
              <a:buNone/>
            </a:pPr>
            <a:endParaRPr/>
          </a:p>
          <a:p>
            <a:pPr marL="457200" lvl="0" indent="-330200" algn="l" rtl="0">
              <a:spcBef>
                <a:spcPts val="280"/>
              </a:spcBef>
              <a:spcAft>
                <a:spcPts val="0"/>
              </a:spcAft>
              <a:buSzPts val="1600"/>
              <a:buChar char="●"/>
            </a:pPr>
            <a:r>
              <a:rPr lang="en-US"/>
              <a:t>Configurable with dose-specific appointments  </a:t>
            </a:r>
            <a:endParaRPr/>
          </a:p>
        </p:txBody>
      </p:sp>
      <p:sp>
        <p:nvSpPr>
          <p:cNvPr id="810" name="Google Shape;810;p82"/>
          <p:cNvSpPr txBox="1">
            <a:spLocks noGrp="1"/>
          </p:cNvSpPr>
          <p:nvPr>
            <p:ph type="title"/>
          </p:nvPr>
        </p:nvSpPr>
        <p:spPr>
          <a:xfrm>
            <a:off x="5009725" y="537738"/>
            <a:ext cx="37722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What a secondary calendar is not</a:t>
            </a:r>
            <a:endParaRPr/>
          </a:p>
        </p:txBody>
      </p:sp>
      <p:sp>
        <p:nvSpPr>
          <p:cNvPr id="811" name="Google Shape;811;p82"/>
          <p:cNvSpPr txBox="1">
            <a:spLocks noGrp="1"/>
          </p:cNvSpPr>
          <p:nvPr>
            <p:ph type="body" idx="1"/>
          </p:nvPr>
        </p:nvSpPr>
        <p:spPr>
          <a:xfrm>
            <a:off x="5009730" y="1654750"/>
            <a:ext cx="3597900" cy="2113200"/>
          </a:xfrm>
          <a:prstGeom prst="rect">
            <a:avLst/>
          </a:prstGeom>
        </p:spPr>
        <p:txBody>
          <a:bodyPr spcFirstLastPara="1" wrap="square" lIns="0" tIns="45700" rIns="0" bIns="0" anchor="t" anchorCtr="0">
            <a:noAutofit/>
          </a:bodyPr>
          <a:lstStyle/>
          <a:p>
            <a:pPr marL="457200" lvl="0" indent="-330200" algn="l" rtl="0">
              <a:spcBef>
                <a:spcPts val="280"/>
              </a:spcBef>
              <a:spcAft>
                <a:spcPts val="0"/>
              </a:spcAft>
              <a:buSzPts val="1600"/>
              <a:buChar char="●"/>
            </a:pPr>
            <a:r>
              <a:rPr lang="en-US"/>
              <a:t>Hidden vaccination site that only those with the private URL can see</a:t>
            </a:r>
            <a:endParaRPr/>
          </a:p>
          <a:p>
            <a:pPr marL="457200" lvl="0" indent="0" algn="l" rtl="0">
              <a:spcBef>
                <a:spcPts val="280"/>
              </a:spcBef>
              <a:spcAft>
                <a:spcPts val="0"/>
              </a:spcAft>
              <a:buNone/>
            </a:pPr>
            <a:r>
              <a:rPr lang="en-US"/>
              <a:t> </a:t>
            </a:r>
            <a:endParaRPr/>
          </a:p>
          <a:p>
            <a:pPr marL="457200" lvl="0" indent="-330200" algn="l" rtl="0">
              <a:spcBef>
                <a:spcPts val="280"/>
              </a:spcBef>
              <a:spcAft>
                <a:spcPts val="0"/>
              </a:spcAft>
              <a:buSzPts val="1600"/>
              <a:buChar char="●"/>
            </a:pPr>
            <a:r>
              <a:rPr lang="en-US"/>
              <a:t>Reserved availability for multiple doses of a multi-dose vaccine (e.g., COVID)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8" name="Google Shape;818;p83"/>
          <p:cNvSpPr txBox="1">
            <a:spLocks noGrp="1"/>
          </p:cNvSpPr>
          <p:nvPr>
            <p:ph type="title"/>
          </p:nvPr>
        </p:nvSpPr>
        <p:spPr>
          <a:xfrm>
            <a:off x="457200" y="304800"/>
            <a:ext cx="82296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Add a secondary calendar</a:t>
            </a:r>
            <a:endParaRPr/>
          </a:p>
        </p:txBody>
      </p:sp>
      <p:sp>
        <p:nvSpPr>
          <p:cNvPr id="819" name="Google Shape;819;p8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820" name="Google Shape;820;p83"/>
          <p:cNvSpPr txBox="1">
            <a:spLocks noGrp="1"/>
          </p:cNvSpPr>
          <p:nvPr>
            <p:ph type="body" idx="1"/>
          </p:nvPr>
        </p:nvSpPr>
        <p:spPr>
          <a:xfrm>
            <a:off x="486900" y="1242925"/>
            <a:ext cx="2446500" cy="3236100"/>
          </a:xfrm>
          <a:prstGeom prst="rect">
            <a:avLst/>
          </a:prstGeom>
        </p:spPr>
        <p:txBody>
          <a:bodyPr spcFirstLastPara="1" wrap="square" lIns="0" tIns="45700" rIns="0" bIns="0" anchor="t" anchorCtr="0">
            <a:noAutofit/>
          </a:bodyPr>
          <a:lstStyle/>
          <a:p>
            <a:pPr marL="0" lvl="0" indent="0" algn="l" rtl="0">
              <a:lnSpc>
                <a:spcPct val="100000"/>
              </a:lnSpc>
              <a:spcBef>
                <a:spcPts val="280"/>
              </a:spcBef>
              <a:spcAft>
                <a:spcPts val="0"/>
              </a:spcAft>
              <a:buNone/>
            </a:pPr>
            <a:r>
              <a:rPr lang="en-US"/>
              <a:t>In addition to the default “Primary” calendar, Site Schedulers can choose to create additional </a:t>
            </a:r>
            <a:r>
              <a:rPr lang="en-US" b="1"/>
              <a:t>secondary calendars</a:t>
            </a:r>
            <a:r>
              <a:rPr lang="en-US"/>
              <a:t>.</a:t>
            </a:r>
            <a:endParaRPr/>
          </a:p>
        </p:txBody>
      </p:sp>
      <p:pic>
        <p:nvPicPr>
          <p:cNvPr id="3" name="Picture 2" descr="A picture containing text&#10;&#10;Description automatically generated">
            <a:extLst>
              <a:ext uri="{FF2B5EF4-FFF2-40B4-BE49-F238E27FC236}">
                <a16:creationId xmlns:a16="http://schemas.microsoft.com/office/drawing/2014/main" id="{D4F54EDE-9238-7C0D-6CB8-A97CE65C4DF6}"/>
              </a:ext>
            </a:extLst>
          </p:cNvPr>
          <p:cNvPicPr>
            <a:picLocks noChangeAspect="1"/>
          </p:cNvPicPr>
          <p:nvPr/>
        </p:nvPicPr>
        <p:blipFill>
          <a:blip r:embed="rId3"/>
          <a:stretch>
            <a:fillRect/>
          </a:stretch>
        </p:blipFill>
        <p:spPr>
          <a:xfrm>
            <a:off x="2156932" y="2057837"/>
            <a:ext cx="6500168" cy="2421188"/>
          </a:xfrm>
          <a:prstGeom prst="rect">
            <a:avLst/>
          </a:prstGeom>
        </p:spPr>
      </p:pic>
      <p:sp>
        <p:nvSpPr>
          <p:cNvPr id="8" name="Google Shape;759;p78">
            <a:extLst>
              <a:ext uri="{FF2B5EF4-FFF2-40B4-BE49-F238E27FC236}">
                <a16:creationId xmlns:a16="http://schemas.microsoft.com/office/drawing/2014/main" id="{1A01621F-4AB2-C65E-B497-AC7811BFB160}"/>
              </a:ext>
            </a:extLst>
          </p:cNvPr>
          <p:cNvSpPr/>
          <p:nvPr/>
        </p:nvSpPr>
        <p:spPr>
          <a:xfrm rot="17494915">
            <a:off x="8291250" y="2068387"/>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84"/>
          <p:cNvSpPr txBox="1">
            <a:spLocks noGrp="1"/>
          </p:cNvSpPr>
          <p:nvPr>
            <p:ph type="title"/>
          </p:nvPr>
        </p:nvSpPr>
        <p:spPr>
          <a:xfrm>
            <a:off x="457200" y="304800"/>
            <a:ext cx="82296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Secondary calendars have a private URL</a:t>
            </a:r>
            <a:endParaRPr/>
          </a:p>
        </p:txBody>
      </p:sp>
      <p:sp>
        <p:nvSpPr>
          <p:cNvPr id="827" name="Google Shape;827;p8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828" name="Google Shape;828;p84"/>
          <p:cNvSpPr txBox="1">
            <a:spLocks noGrp="1"/>
          </p:cNvSpPr>
          <p:nvPr>
            <p:ph type="body" idx="1"/>
          </p:nvPr>
        </p:nvSpPr>
        <p:spPr>
          <a:xfrm>
            <a:off x="486900" y="1242925"/>
            <a:ext cx="2446500" cy="3236100"/>
          </a:xfrm>
          <a:prstGeom prst="rect">
            <a:avLst/>
          </a:prstGeom>
        </p:spPr>
        <p:txBody>
          <a:bodyPr spcFirstLastPara="1" wrap="square" lIns="0" tIns="45700" rIns="0" bIns="0" anchor="t" anchorCtr="0">
            <a:noAutofit/>
          </a:bodyPr>
          <a:lstStyle/>
          <a:p>
            <a:pPr marL="0" lvl="0" indent="0" algn="l" rtl="0">
              <a:lnSpc>
                <a:spcPct val="100000"/>
              </a:lnSpc>
              <a:spcBef>
                <a:spcPts val="280"/>
              </a:spcBef>
              <a:spcAft>
                <a:spcPts val="0"/>
              </a:spcAft>
              <a:buNone/>
            </a:pPr>
            <a:r>
              <a:rPr lang="en-US" dirty="0"/>
              <a:t>The URL for this calendar can be shared with others, at the discretion of the site.</a:t>
            </a:r>
            <a:endParaRPr dirty="0"/>
          </a:p>
          <a:p>
            <a:pPr marL="0" lvl="0" indent="0" algn="l" rtl="0">
              <a:lnSpc>
                <a:spcPct val="100000"/>
              </a:lnSpc>
              <a:spcBef>
                <a:spcPts val="280"/>
              </a:spcBef>
              <a:spcAft>
                <a:spcPts val="0"/>
              </a:spcAft>
              <a:buNone/>
            </a:pPr>
            <a:endParaRPr dirty="0"/>
          </a:p>
          <a:p>
            <a:pPr marL="0" lvl="0" indent="0" algn="l" rtl="0">
              <a:lnSpc>
                <a:spcPct val="100000"/>
              </a:lnSpc>
              <a:spcBef>
                <a:spcPts val="280"/>
              </a:spcBef>
              <a:spcAft>
                <a:spcPts val="0"/>
              </a:spcAft>
              <a:buNone/>
            </a:pPr>
            <a:r>
              <a:rPr lang="en-US" dirty="0"/>
              <a:t>Appointments added here are not available for booking through the primary registration path.</a:t>
            </a:r>
            <a:endParaRPr dirty="0"/>
          </a:p>
        </p:txBody>
      </p:sp>
      <p:pic>
        <p:nvPicPr>
          <p:cNvPr id="3" name="Picture 2" descr="Graphical user interface, application, Teams&#10;&#10;Description automatically generated">
            <a:extLst>
              <a:ext uri="{FF2B5EF4-FFF2-40B4-BE49-F238E27FC236}">
                <a16:creationId xmlns:a16="http://schemas.microsoft.com/office/drawing/2014/main" id="{6304876F-29B4-1CF0-D345-BB108BF24927}"/>
              </a:ext>
            </a:extLst>
          </p:cNvPr>
          <p:cNvPicPr>
            <a:picLocks noChangeAspect="1"/>
          </p:cNvPicPr>
          <p:nvPr/>
        </p:nvPicPr>
        <p:blipFill>
          <a:blip r:embed="rId3"/>
          <a:stretch>
            <a:fillRect/>
          </a:stretch>
        </p:blipFill>
        <p:spPr>
          <a:xfrm>
            <a:off x="3007150" y="1322525"/>
            <a:ext cx="5948313" cy="27413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6"/>
          <p:cNvSpPr txBox="1">
            <a:spLocks noGrp="1"/>
          </p:cNvSpPr>
          <p:nvPr>
            <p:ph type="title"/>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Agenda slide</a:t>
            </a:r>
            <a:endParaRPr/>
          </a:p>
        </p:txBody>
      </p:sp>
      <p:sp>
        <p:nvSpPr>
          <p:cNvPr id="375" name="Google Shape;375;p4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376" name="Google Shape;376;p46"/>
          <p:cNvSpPr txBox="1">
            <a:spLocks noGrp="1"/>
          </p:cNvSpPr>
          <p:nvPr>
            <p:ph type="title" idx="2"/>
          </p:nvPr>
        </p:nvSpPr>
        <p:spPr>
          <a:xfrm>
            <a:off x="3288675" y="1232725"/>
            <a:ext cx="5349000" cy="2964600"/>
          </a:xfrm>
          <a:prstGeom prst="rect">
            <a:avLst/>
          </a:prstGeom>
        </p:spPr>
        <p:txBody>
          <a:bodyPr spcFirstLastPara="1" wrap="square" lIns="0" tIns="0" rIns="0" bIns="0" anchor="t" anchorCtr="0">
            <a:noAutofit/>
          </a:bodyPr>
          <a:lstStyle/>
          <a:p>
            <a:pPr marL="457200" lvl="0" indent="-304800" algn="l" rtl="0">
              <a:lnSpc>
                <a:spcPct val="100000"/>
              </a:lnSpc>
              <a:spcBef>
                <a:spcPts val="2000"/>
              </a:spcBef>
              <a:spcAft>
                <a:spcPts val="0"/>
              </a:spcAft>
              <a:buClr>
                <a:schemeClr val="lt1"/>
              </a:buClr>
              <a:buSzPts val="1200"/>
              <a:buFont typeface="Hind Siliguri Medium"/>
              <a:buAutoNum type="arabicPeriod"/>
            </a:pPr>
            <a:r>
              <a:rPr lang="en-US" dirty="0">
                <a:latin typeface="Hind Siliguri Medium"/>
                <a:ea typeface="Hind Siliguri Medium"/>
                <a:cs typeface="Hind Siliguri Medium"/>
                <a:sym typeface="Hind Siliguri Medium"/>
              </a:rPr>
              <a:t>Mobile registration/vaccination</a:t>
            </a:r>
          </a:p>
          <a:p>
            <a:pPr marL="411480" lvl="0" indent="-259080" algn="l" rtl="0">
              <a:lnSpc>
                <a:spcPct val="100000"/>
              </a:lnSpc>
              <a:spcBef>
                <a:spcPts val="2000"/>
              </a:spcBef>
              <a:spcAft>
                <a:spcPts val="0"/>
              </a:spcAft>
              <a:buClr>
                <a:schemeClr val="lt1"/>
              </a:buClr>
              <a:buSzPts val="1200"/>
              <a:buFont typeface="Hind Siliguri Medium"/>
              <a:buAutoNum type="arabicPeriod"/>
            </a:pPr>
            <a:r>
              <a:rPr lang="en-US" dirty="0">
                <a:latin typeface="Hind Siliguri Medium"/>
                <a:ea typeface="Hind Siliguri Medium"/>
                <a:cs typeface="Hind Siliguri Medium"/>
                <a:sym typeface="Hind Siliguri Medium"/>
              </a:rPr>
              <a:t>Applications of secondary calendars</a:t>
            </a:r>
            <a:endParaRPr dirty="0">
              <a:latin typeface="Hind Siliguri Medium"/>
              <a:ea typeface="Hind Siliguri Medium"/>
              <a:cs typeface="Hind Siliguri Medium"/>
              <a:sym typeface="Hind Siliguri Medium"/>
            </a:endParaRPr>
          </a:p>
          <a:p>
            <a:pPr marL="411480" lvl="0" indent="-259080" algn="l" rtl="0">
              <a:lnSpc>
                <a:spcPct val="100000"/>
              </a:lnSpc>
              <a:spcBef>
                <a:spcPts val="2000"/>
              </a:spcBef>
              <a:spcAft>
                <a:spcPts val="0"/>
              </a:spcAft>
              <a:buClr>
                <a:schemeClr val="lt1"/>
              </a:buClr>
              <a:buSzPts val="1200"/>
              <a:buFont typeface="Hind Siliguri Medium"/>
              <a:buAutoNum type="arabicPeriod"/>
            </a:pPr>
            <a:r>
              <a:rPr lang="en-US" dirty="0">
                <a:latin typeface="Hind Siliguri Medium"/>
                <a:ea typeface="Hind Siliguri Medium"/>
                <a:cs typeface="Hind Siliguri Medium"/>
                <a:sym typeface="Hind Siliguri Medium"/>
              </a:rPr>
              <a:t>Registration Deep Dive</a:t>
            </a:r>
            <a:endParaRPr dirty="0">
              <a:latin typeface="Hind Siliguri Medium"/>
              <a:ea typeface="Hind Siliguri Medium"/>
              <a:cs typeface="Hind Siliguri Medium"/>
              <a:sym typeface="Hind Siliguri Medium"/>
            </a:endParaRPr>
          </a:p>
          <a:p>
            <a:pPr marL="411480" lvl="0" indent="-259080" algn="l" rtl="0">
              <a:lnSpc>
                <a:spcPct val="100000"/>
              </a:lnSpc>
              <a:spcBef>
                <a:spcPts val="2000"/>
              </a:spcBef>
              <a:spcAft>
                <a:spcPts val="0"/>
              </a:spcAft>
              <a:buClr>
                <a:schemeClr val="lt1"/>
              </a:buClr>
              <a:buSzPts val="1200"/>
              <a:buFont typeface="Hind Siliguri Medium"/>
              <a:buAutoNum type="arabicPeriod"/>
            </a:pPr>
            <a:r>
              <a:rPr lang="en-US" dirty="0">
                <a:latin typeface="Hind Siliguri Medium"/>
                <a:ea typeface="Hind Siliguri Medium"/>
                <a:cs typeface="Hind Siliguri Medium"/>
                <a:sym typeface="Hind Siliguri Medium"/>
              </a:rPr>
              <a:t>Retroactively entering registration and vaccination data</a:t>
            </a:r>
            <a:endParaRPr dirty="0">
              <a:latin typeface="Hind Siliguri Medium"/>
              <a:ea typeface="Hind Siliguri Medium"/>
              <a:cs typeface="Hind Siliguri Medium"/>
              <a:sym typeface="Hind Siliguri Medium"/>
            </a:endParaRPr>
          </a:p>
          <a:p>
            <a:pPr marL="411480" indent="-259080">
              <a:lnSpc>
                <a:spcPct val="100000"/>
              </a:lnSpc>
              <a:spcBef>
                <a:spcPts val="2000"/>
              </a:spcBef>
              <a:buClr>
                <a:schemeClr val="lt1"/>
              </a:buClr>
              <a:buSzPts val="1200"/>
              <a:buFont typeface="Hind Siliguri Medium"/>
              <a:buAutoNum type="arabicPeriod"/>
            </a:pPr>
            <a:r>
              <a:rPr lang="en-US" dirty="0">
                <a:latin typeface="Hind Siliguri Medium"/>
                <a:ea typeface="Hind Siliguri Medium"/>
                <a:cs typeface="Hind Siliguri Medium"/>
                <a:sym typeface="Hind Siliguri Medium"/>
              </a:rPr>
              <a:t>Scribe Feature</a:t>
            </a:r>
            <a:endParaRPr dirty="0">
              <a:latin typeface="Hind Siliguri Medium"/>
              <a:ea typeface="Hind Siliguri Medium"/>
              <a:cs typeface="Hind Siliguri Medium"/>
              <a:sym typeface="Hind Siliguri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pic>
        <p:nvPicPr>
          <p:cNvPr id="835" name="Google Shape;835;p85"/>
          <p:cNvPicPr preferRelativeResize="0"/>
          <p:nvPr/>
        </p:nvPicPr>
        <p:blipFill rotWithShape="1">
          <a:blip r:embed="rId3">
            <a:alphaModFix/>
          </a:blip>
          <a:srcRect t="33879"/>
          <a:stretch/>
        </p:blipFill>
        <p:spPr>
          <a:xfrm>
            <a:off x="3815775" y="1090522"/>
            <a:ext cx="4878951" cy="4556774"/>
          </a:xfrm>
          <a:prstGeom prst="rect">
            <a:avLst/>
          </a:prstGeom>
          <a:noFill/>
          <a:ln>
            <a:noFill/>
          </a:ln>
          <a:effectLst>
            <a:outerShdw blurRad="57150" dist="19050" dir="5400000" algn="bl" rotWithShape="0">
              <a:srgbClr val="000000">
                <a:alpha val="50000"/>
              </a:srgbClr>
            </a:outerShdw>
          </a:effectLst>
        </p:spPr>
      </p:pic>
      <p:sp>
        <p:nvSpPr>
          <p:cNvPr id="836" name="Google Shape;836;p85"/>
          <p:cNvSpPr/>
          <p:nvPr/>
        </p:nvSpPr>
        <p:spPr>
          <a:xfrm>
            <a:off x="4961550" y="3206350"/>
            <a:ext cx="2418300" cy="356400"/>
          </a:xfrm>
          <a:prstGeom prst="roundRect">
            <a:avLst>
              <a:gd name="adj" fmla="val 7296"/>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85"/>
          <p:cNvSpPr txBox="1">
            <a:spLocks noGrp="1"/>
          </p:cNvSpPr>
          <p:nvPr>
            <p:ph type="title"/>
          </p:nvPr>
        </p:nvSpPr>
        <p:spPr>
          <a:xfrm>
            <a:off x="457200" y="304800"/>
            <a:ext cx="82296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Add appointments to secondary calendar</a:t>
            </a:r>
            <a:endParaRPr/>
          </a:p>
        </p:txBody>
      </p:sp>
      <p:sp>
        <p:nvSpPr>
          <p:cNvPr id="838" name="Google Shape;838;p8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839" name="Google Shape;839;p85"/>
          <p:cNvSpPr txBox="1">
            <a:spLocks noGrp="1"/>
          </p:cNvSpPr>
          <p:nvPr>
            <p:ph type="body" idx="1"/>
          </p:nvPr>
        </p:nvSpPr>
        <p:spPr>
          <a:xfrm>
            <a:off x="486900" y="1090525"/>
            <a:ext cx="3019800" cy="3388500"/>
          </a:xfrm>
          <a:prstGeom prst="rect">
            <a:avLst/>
          </a:prstGeom>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t>Site Scheduler can </a:t>
            </a:r>
            <a:r>
              <a:rPr lang="en-US" b="1"/>
              <a:t>add appointments to a secondary calendar</a:t>
            </a:r>
            <a:r>
              <a:rPr lang="en-US"/>
              <a:t>. These appointments will be available for anyone booking through the registration flow using the private URL.</a:t>
            </a:r>
            <a:endParaRPr/>
          </a:p>
          <a:p>
            <a:pPr marL="0" lvl="0" indent="0" algn="l" rtl="0">
              <a:lnSpc>
                <a:spcPct val="115000"/>
              </a:lnSpc>
              <a:spcBef>
                <a:spcPts val="280"/>
              </a:spcBef>
              <a:spcAft>
                <a:spcPts val="0"/>
              </a:spcAft>
              <a:buNone/>
            </a:pPr>
            <a:endParaRPr/>
          </a:p>
          <a:p>
            <a:pPr marL="0" lvl="0" indent="0" algn="l" rtl="0">
              <a:lnSpc>
                <a:spcPct val="115000"/>
              </a:lnSpc>
              <a:spcBef>
                <a:spcPts val="280"/>
              </a:spcBef>
              <a:spcAft>
                <a:spcPts val="0"/>
              </a:spcAft>
              <a:buNone/>
            </a:pPr>
            <a:r>
              <a:rPr lang="en-US" b="1">
                <a:solidFill>
                  <a:schemeClr val="dk2"/>
                </a:solidFill>
              </a:rPr>
              <a:t>NOTE: Appointments must be added to the correct secondary calendar.</a:t>
            </a:r>
            <a:endParaRPr/>
          </a:p>
          <a:p>
            <a:pPr marL="0" lvl="0" indent="0" algn="l" rtl="0">
              <a:lnSpc>
                <a:spcPct val="115000"/>
              </a:lnSpc>
              <a:spcBef>
                <a:spcPts val="280"/>
              </a:spcBef>
              <a:spcAft>
                <a:spcPts val="0"/>
              </a:spcAft>
              <a:buNone/>
            </a:pPr>
            <a:endParaRPr/>
          </a:p>
          <a:p>
            <a:pPr marL="0" lvl="0" indent="0" algn="l" rtl="0">
              <a:lnSpc>
                <a:spcPct val="115000"/>
              </a:lnSpc>
              <a:spcBef>
                <a:spcPts val="280"/>
              </a:spcBef>
              <a:spcAft>
                <a:spcPts val="0"/>
              </a:spcAft>
              <a:buNone/>
            </a:pPr>
            <a:r>
              <a:rPr lang="en-US"/>
              <a:t>Rescheduling and 2nd dose appointments reserved for current patients will be handled through the primary calendar.</a:t>
            </a:r>
            <a:endParaRPr/>
          </a:p>
        </p:txBody>
      </p:sp>
      <p:cxnSp>
        <p:nvCxnSpPr>
          <p:cNvPr id="840" name="Google Shape;840;p85"/>
          <p:cNvCxnSpPr/>
          <p:nvPr/>
        </p:nvCxnSpPr>
        <p:spPr>
          <a:xfrm>
            <a:off x="2975075" y="1918800"/>
            <a:ext cx="1881600" cy="13953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7" name="Google Shape;847;p86"/>
          <p:cNvSpPr txBox="1">
            <a:spLocks noGrp="1"/>
          </p:cNvSpPr>
          <p:nvPr>
            <p:ph type="title"/>
          </p:nvPr>
        </p:nvSpPr>
        <p:spPr>
          <a:xfrm>
            <a:off x="457200" y="304800"/>
            <a:ext cx="82296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a:t>View summary information</a:t>
            </a:r>
            <a:endParaRPr/>
          </a:p>
        </p:txBody>
      </p:sp>
      <p:sp>
        <p:nvSpPr>
          <p:cNvPr id="848" name="Google Shape;848;p8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849" name="Google Shape;849;p86"/>
          <p:cNvSpPr txBox="1">
            <a:spLocks noGrp="1"/>
          </p:cNvSpPr>
          <p:nvPr>
            <p:ph type="body" idx="1"/>
          </p:nvPr>
        </p:nvSpPr>
        <p:spPr>
          <a:xfrm>
            <a:off x="486900" y="1395325"/>
            <a:ext cx="2446500" cy="3236100"/>
          </a:xfrm>
          <a:prstGeom prst="rect">
            <a:avLst/>
          </a:prstGeom>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t>You can filter the calendar view to see week / day / hour </a:t>
            </a:r>
            <a:r>
              <a:rPr lang="en-US" b="1"/>
              <a:t>summary information just for a specific secondary calendar</a:t>
            </a:r>
            <a:r>
              <a:rPr lang="en-US"/>
              <a:t>.</a:t>
            </a:r>
            <a:endParaRPr/>
          </a:p>
        </p:txBody>
      </p:sp>
      <p:pic>
        <p:nvPicPr>
          <p:cNvPr id="3" name="Picture 2" descr="Table&#10;&#10;Description automatically generated">
            <a:extLst>
              <a:ext uri="{FF2B5EF4-FFF2-40B4-BE49-F238E27FC236}">
                <a16:creationId xmlns:a16="http://schemas.microsoft.com/office/drawing/2014/main" id="{F1023A9F-C962-FEE8-02B9-1BD077D51D49}"/>
              </a:ext>
            </a:extLst>
          </p:cNvPr>
          <p:cNvPicPr>
            <a:picLocks noChangeAspect="1"/>
          </p:cNvPicPr>
          <p:nvPr/>
        </p:nvPicPr>
        <p:blipFill>
          <a:blip r:embed="rId3"/>
          <a:stretch>
            <a:fillRect/>
          </a:stretch>
        </p:blipFill>
        <p:spPr>
          <a:xfrm>
            <a:off x="3132993" y="1934663"/>
            <a:ext cx="5524107" cy="2360375"/>
          </a:xfrm>
          <a:prstGeom prst="rect">
            <a:avLst/>
          </a:prstGeom>
        </p:spPr>
      </p:pic>
      <p:cxnSp>
        <p:nvCxnSpPr>
          <p:cNvPr id="851" name="Google Shape;851;p86"/>
          <p:cNvCxnSpPr>
            <a:cxnSpLocks/>
          </p:cNvCxnSpPr>
          <p:nvPr/>
        </p:nvCxnSpPr>
        <p:spPr>
          <a:xfrm>
            <a:off x="4015329" y="1498042"/>
            <a:ext cx="3017067" cy="1188597"/>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8" name="Google Shape;858;p87"/>
          <p:cNvSpPr txBox="1">
            <a:spLocks noGrp="1"/>
          </p:cNvSpPr>
          <p:nvPr>
            <p:ph type="title"/>
          </p:nvPr>
        </p:nvSpPr>
        <p:spPr>
          <a:xfrm>
            <a:off x="457200" y="304800"/>
            <a:ext cx="8229600" cy="8574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Enter the private URL into a browser</a:t>
            </a:r>
            <a:endParaRPr dirty="0"/>
          </a:p>
        </p:txBody>
      </p:sp>
      <p:sp>
        <p:nvSpPr>
          <p:cNvPr id="859" name="Google Shape;859;p8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860" name="Google Shape;860;p87"/>
          <p:cNvSpPr txBox="1">
            <a:spLocks noGrp="1"/>
          </p:cNvSpPr>
          <p:nvPr>
            <p:ph type="body" idx="1"/>
          </p:nvPr>
        </p:nvSpPr>
        <p:spPr>
          <a:xfrm>
            <a:off x="486900" y="1395325"/>
            <a:ext cx="2446500" cy="3236100"/>
          </a:xfrm>
          <a:prstGeom prst="rect">
            <a:avLst/>
          </a:prstGeom>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sz="1200" dirty="0"/>
              <a:t>The registration flow that the secondary site’s private URL leads to is the same as that of the primary calendar. The only difference is that only appointments from the secondary calendar are surfaced.</a:t>
            </a:r>
          </a:p>
          <a:p>
            <a:pPr marL="0" lvl="0" indent="0">
              <a:lnSpc>
                <a:spcPct val="115000"/>
              </a:lnSpc>
            </a:pPr>
            <a:endParaRPr lang="en-US" sz="1200" dirty="0"/>
          </a:p>
          <a:p>
            <a:pPr marL="0" lvl="0" indent="0">
              <a:lnSpc>
                <a:spcPct val="115000"/>
              </a:lnSpc>
            </a:pPr>
            <a:r>
              <a:rPr lang="en-US" sz="1200" dirty="0"/>
              <a:t>Rescheduling and 2nd dose appointments reserved for current patients will be handled through the primary calendar.</a:t>
            </a:r>
          </a:p>
          <a:p>
            <a:pPr marL="0" lvl="0" indent="0" algn="l" rtl="0">
              <a:lnSpc>
                <a:spcPct val="115000"/>
              </a:lnSpc>
              <a:spcBef>
                <a:spcPts val="280"/>
              </a:spcBef>
              <a:spcAft>
                <a:spcPts val="0"/>
              </a:spcAft>
              <a:buNone/>
            </a:pPr>
            <a:endParaRPr sz="1200" dirty="0"/>
          </a:p>
        </p:txBody>
      </p:sp>
      <p:pic>
        <p:nvPicPr>
          <p:cNvPr id="3" name="Picture 2" descr="Graphical user interface, application, Teams&#10;&#10;Description automatically generated">
            <a:extLst>
              <a:ext uri="{FF2B5EF4-FFF2-40B4-BE49-F238E27FC236}">
                <a16:creationId xmlns:a16="http://schemas.microsoft.com/office/drawing/2014/main" id="{31902A84-F4B5-8904-2F38-6F811FA77D27}"/>
              </a:ext>
            </a:extLst>
          </p:cNvPr>
          <p:cNvPicPr>
            <a:picLocks noChangeAspect="1"/>
          </p:cNvPicPr>
          <p:nvPr/>
        </p:nvPicPr>
        <p:blipFill>
          <a:blip r:embed="rId3"/>
          <a:stretch>
            <a:fillRect/>
          </a:stretch>
        </p:blipFill>
        <p:spPr>
          <a:xfrm>
            <a:off x="3322948" y="1272619"/>
            <a:ext cx="4642701" cy="276849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89"/>
          <p:cNvSpPr txBox="1">
            <a:spLocks noGrp="1"/>
          </p:cNvSpPr>
          <p:nvPr>
            <p:ph type="ctrTitle"/>
          </p:nvPr>
        </p:nvSpPr>
        <p:spPr>
          <a:xfrm>
            <a:off x="3319272" y="1457136"/>
            <a:ext cx="5367600" cy="1102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Registration deep dive</a:t>
            </a:r>
            <a:endParaRPr/>
          </a:p>
        </p:txBody>
      </p:sp>
      <p:sp>
        <p:nvSpPr>
          <p:cNvPr id="876" name="Google Shape;876;p89"/>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877" name="Google Shape;877;p89"/>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03</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pic>
        <p:nvPicPr>
          <p:cNvPr id="883" name="Google Shape;883;p90"/>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884" name="Google Shape;884;p90"/>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90"/>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grpSp>
        <p:nvGrpSpPr>
          <p:cNvPr id="886" name="Google Shape;886;p90"/>
          <p:cNvGrpSpPr/>
          <p:nvPr/>
        </p:nvGrpSpPr>
        <p:grpSpPr>
          <a:xfrm>
            <a:off x="457200" y="4722901"/>
            <a:ext cx="447509" cy="163669"/>
            <a:chOff x="6350" y="2025650"/>
            <a:chExt cx="10079035" cy="3629025"/>
          </a:xfrm>
        </p:grpSpPr>
        <p:sp>
          <p:nvSpPr>
            <p:cNvPr id="887" name="Google Shape;887;p90"/>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88" name="Google Shape;888;p90"/>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89" name="Google Shape;889;p90"/>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0" name="Google Shape;890;p90"/>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1" name="Google Shape;891;p90"/>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2" name="Google Shape;892;p90"/>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3" name="Google Shape;893;p90"/>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4" name="Google Shape;894;p90"/>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895" name="Google Shape;895;p90"/>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896" name="Google Shape;896;p90"/>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897" name="Google Shape;897;p90"/>
          <p:cNvSpPr txBox="1">
            <a:spLocks noGrp="1"/>
          </p:cNvSpPr>
          <p:nvPr>
            <p:ph type="body" idx="1"/>
          </p:nvPr>
        </p:nvSpPr>
        <p:spPr>
          <a:xfrm>
            <a:off x="5051325" y="758625"/>
            <a:ext cx="3699600" cy="2301900"/>
          </a:xfrm>
          <a:prstGeom prst="rect">
            <a:avLst/>
          </a:prstGeom>
        </p:spPr>
        <p:txBody>
          <a:bodyPr spcFirstLastPara="1" wrap="square" lIns="0" tIns="45700" rIns="0" bIns="0" anchor="t" anchorCtr="0">
            <a:noAutofit/>
          </a:bodyPr>
          <a:lstStyle/>
          <a:p>
            <a:pPr marL="444500" lvl="0" indent="-342900" algn="l" rtl="0">
              <a:spcBef>
                <a:spcPts val="280"/>
              </a:spcBef>
              <a:spcAft>
                <a:spcPts val="0"/>
              </a:spcAft>
              <a:buSzPts val="2000"/>
              <a:buFont typeface="Arial" panose="020B0604020202020204" pitchFamily="34" charset="0"/>
              <a:buChar char="•"/>
            </a:pPr>
            <a:r>
              <a:rPr lang="en-US" sz="2000" b="1" dirty="0"/>
              <a:t>Pre-registration links via primary/secondary calendars </a:t>
            </a:r>
            <a:r>
              <a:rPr lang="en-US" sz="2000" dirty="0"/>
              <a:t>allow patients to register in advance </a:t>
            </a:r>
            <a:endParaRPr sz="2000" dirty="0"/>
          </a:p>
          <a:p>
            <a:pPr marL="914400" lvl="0" indent="0" algn="l" rtl="0">
              <a:spcBef>
                <a:spcPts val="280"/>
              </a:spcBef>
              <a:spcAft>
                <a:spcPts val="0"/>
              </a:spcAft>
              <a:buNone/>
            </a:pPr>
            <a:endParaRPr sz="2000" dirty="0"/>
          </a:p>
          <a:p>
            <a:pPr marL="444500" lvl="0" indent="-342900" algn="l" rtl="0">
              <a:spcBef>
                <a:spcPts val="280"/>
              </a:spcBef>
              <a:spcAft>
                <a:spcPts val="0"/>
              </a:spcAft>
              <a:buSzPts val="2000"/>
              <a:buFont typeface="Arial" panose="020B0604020202020204" pitchFamily="34" charset="0"/>
              <a:buChar char="•"/>
            </a:pPr>
            <a:r>
              <a:rPr lang="en-US" sz="2000" b="1" dirty="0"/>
              <a:t>Walk-up URL </a:t>
            </a:r>
            <a:r>
              <a:rPr lang="en-US" sz="2000" dirty="0"/>
              <a:t>allows patients to self-register for same-day appointments </a:t>
            </a:r>
            <a:endParaRPr sz="2000" dirty="0"/>
          </a:p>
          <a:p>
            <a:pPr marL="457200" lvl="0" indent="0" algn="l" rtl="0">
              <a:spcBef>
                <a:spcPts val="280"/>
              </a:spcBef>
              <a:spcAft>
                <a:spcPts val="0"/>
              </a:spcAft>
              <a:buNone/>
            </a:pPr>
            <a:endParaRPr sz="2000" dirty="0"/>
          </a:p>
          <a:p>
            <a:pPr marL="444500" lvl="0" indent="-342900" algn="l" rtl="0">
              <a:spcBef>
                <a:spcPts val="280"/>
              </a:spcBef>
              <a:spcAft>
                <a:spcPts val="0"/>
              </a:spcAft>
              <a:buSzPts val="2000"/>
              <a:buFont typeface="Arial" panose="020B0604020202020204" pitchFamily="34" charset="0"/>
              <a:buChar char="•"/>
            </a:pPr>
            <a:r>
              <a:rPr lang="en-US" sz="2000" b="1" dirty="0"/>
              <a:t>On-the-spot appointment scheduling</a:t>
            </a:r>
            <a:r>
              <a:rPr lang="en-US" sz="2000" dirty="0"/>
              <a:t> allows clinicians to register patients for same-day appointments</a:t>
            </a:r>
            <a:endParaRPr sz="2000" dirty="0"/>
          </a:p>
        </p:txBody>
      </p:sp>
      <p:sp>
        <p:nvSpPr>
          <p:cNvPr id="898" name="Google Shape;898;p90"/>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dirty="0">
                <a:solidFill>
                  <a:srgbClr val="FFFFFF"/>
                </a:solidFill>
                <a:latin typeface="Hind Siliguri SemiBold"/>
                <a:ea typeface="Hind Siliguri SemiBold"/>
                <a:cs typeface="Hind Siliguri SemiBold"/>
                <a:sym typeface="Hind Siliguri SemiBold"/>
              </a:rPr>
              <a:t>Color offers several ways to register a patient</a:t>
            </a: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pic>
        <p:nvPicPr>
          <p:cNvPr id="904" name="Google Shape;904;p91"/>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905" name="Google Shape;905;p91"/>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91"/>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grpSp>
        <p:nvGrpSpPr>
          <p:cNvPr id="907" name="Google Shape;907;p91"/>
          <p:cNvGrpSpPr/>
          <p:nvPr/>
        </p:nvGrpSpPr>
        <p:grpSpPr>
          <a:xfrm>
            <a:off x="457200" y="4722901"/>
            <a:ext cx="447509" cy="163669"/>
            <a:chOff x="6350" y="2025650"/>
            <a:chExt cx="10079035" cy="3629025"/>
          </a:xfrm>
        </p:grpSpPr>
        <p:sp>
          <p:nvSpPr>
            <p:cNvPr id="908" name="Google Shape;908;p91"/>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09" name="Google Shape;909;p91"/>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0" name="Google Shape;910;p91"/>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1" name="Google Shape;911;p91"/>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2" name="Google Shape;912;p91"/>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3" name="Google Shape;913;p91"/>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4" name="Google Shape;914;p91"/>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5" name="Google Shape;915;p91"/>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16" name="Google Shape;916;p91"/>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917" name="Google Shape;917;p91"/>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918" name="Google Shape;918;p91"/>
          <p:cNvSpPr txBox="1">
            <a:spLocks noGrp="1"/>
          </p:cNvSpPr>
          <p:nvPr>
            <p:ph type="body" idx="1"/>
          </p:nvPr>
        </p:nvSpPr>
        <p:spPr>
          <a:xfrm>
            <a:off x="5051325" y="758625"/>
            <a:ext cx="3699600" cy="23019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AutoNum type="arabicPeriod"/>
            </a:pPr>
            <a:r>
              <a:rPr lang="en-US" sz="2000" b="1" dirty="0"/>
              <a:t>Pre-registration links via primary/secondary calendars </a:t>
            </a:r>
            <a:r>
              <a:rPr lang="en-US" sz="2000" dirty="0"/>
              <a:t>allow patients to register in advance, including the following use cases:  </a:t>
            </a:r>
            <a:endParaRPr sz="2000" dirty="0"/>
          </a:p>
          <a:p>
            <a:pPr marL="914400" lvl="1" indent="-355600" algn="l" rtl="0">
              <a:spcBef>
                <a:spcPts val="0"/>
              </a:spcBef>
              <a:spcAft>
                <a:spcPts val="0"/>
              </a:spcAft>
              <a:buSzPts val="2000"/>
              <a:buAutoNum type="alphaLcPeriod"/>
            </a:pPr>
            <a:r>
              <a:rPr lang="en-US" sz="2000" dirty="0"/>
              <a:t>Distribute through a school email blast</a:t>
            </a:r>
            <a:endParaRPr sz="2000" dirty="0"/>
          </a:p>
          <a:p>
            <a:pPr marL="914400" lvl="1" indent="-355600" algn="l" rtl="0">
              <a:spcBef>
                <a:spcPts val="0"/>
              </a:spcBef>
              <a:spcAft>
                <a:spcPts val="0"/>
              </a:spcAft>
              <a:buSzPts val="2000"/>
              <a:buAutoNum type="alphaLcPeriod"/>
            </a:pPr>
            <a:r>
              <a:rPr lang="en-US" sz="2000" dirty="0"/>
              <a:t>Post to a town page</a:t>
            </a:r>
            <a:endParaRPr sz="2000" dirty="0"/>
          </a:p>
          <a:p>
            <a:pPr marL="914400" lvl="1" indent="-355600" algn="l" rtl="0">
              <a:spcBef>
                <a:spcPts val="0"/>
              </a:spcBef>
              <a:spcAft>
                <a:spcPts val="0"/>
              </a:spcAft>
              <a:buSzPts val="2000"/>
              <a:buAutoNum type="alphaLcPeriod"/>
            </a:pPr>
            <a:r>
              <a:rPr lang="en-US" sz="2000" dirty="0"/>
              <a:t>Create your own QR code and create pre-registration fliers</a:t>
            </a:r>
            <a:endParaRPr sz="2000" dirty="0"/>
          </a:p>
          <a:p>
            <a:pPr marL="914400" lvl="1" indent="-355600" algn="l" rtl="0">
              <a:spcBef>
                <a:spcPts val="0"/>
              </a:spcBef>
              <a:spcAft>
                <a:spcPts val="0"/>
              </a:spcAft>
              <a:buSzPts val="2000"/>
              <a:buAutoNum type="alphaLcPeriod"/>
            </a:pPr>
            <a:r>
              <a:rPr lang="en-US" sz="2000" dirty="0"/>
              <a:t>Share it w/ a senior center staff to either fully or partially register patients in-person/over phone</a:t>
            </a:r>
            <a:endParaRPr sz="2000" dirty="0"/>
          </a:p>
          <a:p>
            <a:pPr marL="0" lvl="0" indent="0" algn="l" rtl="0">
              <a:spcBef>
                <a:spcPts val="280"/>
              </a:spcBef>
              <a:spcAft>
                <a:spcPts val="0"/>
              </a:spcAft>
              <a:buNone/>
            </a:pPr>
            <a:endParaRPr sz="2000" dirty="0"/>
          </a:p>
        </p:txBody>
      </p:sp>
      <p:sp>
        <p:nvSpPr>
          <p:cNvPr id="919" name="Google Shape;919;p91"/>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a:solidFill>
                  <a:srgbClr val="FFFFFF"/>
                </a:solidFill>
                <a:latin typeface="Hind Siliguri SemiBold"/>
                <a:ea typeface="Hind Siliguri SemiBold"/>
                <a:cs typeface="Hind Siliguri SemiBold"/>
                <a:sym typeface="Hind Siliguri SemiBold"/>
              </a:rPr>
              <a:t>Color offers several ways to register a patient </a:t>
            </a:r>
            <a:endParaRPr sz="3400">
              <a:solidFill>
                <a:srgbClr val="FFFFFF"/>
              </a:solidFill>
              <a:latin typeface="Hind Siliguri SemiBold"/>
              <a:ea typeface="Hind Siliguri SemiBold"/>
              <a:cs typeface="Hind Siliguri SemiBold"/>
              <a:sym typeface="Hind Siliguri Semi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92"/>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26</a:t>
            </a:fld>
            <a:endParaRPr/>
          </a:p>
        </p:txBody>
      </p:sp>
      <p:cxnSp>
        <p:nvCxnSpPr>
          <p:cNvPr id="926" name="Google Shape;926;p92"/>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927" name="Google Shape;927;p92"/>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Accessing calendars</a:t>
            </a:r>
            <a:endParaRPr sz="1100">
              <a:solidFill>
                <a:schemeClr val="dk2"/>
              </a:solidFill>
              <a:latin typeface="Crimson Pro Medium"/>
              <a:ea typeface="Crimson Pro Medium"/>
              <a:cs typeface="Crimson Pro Medium"/>
              <a:sym typeface="Crimson Pro Medium"/>
            </a:endParaRPr>
          </a:p>
        </p:txBody>
      </p:sp>
      <p:sp>
        <p:nvSpPr>
          <p:cNvPr id="928" name="Google Shape;928;p92"/>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URL links are accessible in Appointment management</a:t>
            </a:r>
            <a:endParaRPr sz="2400">
              <a:solidFill>
                <a:srgbClr val="19143E"/>
              </a:solidFill>
              <a:latin typeface="Hind Siliguri"/>
              <a:ea typeface="Hind Siliguri"/>
              <a:cs typeface="Hind Siliguri"/>
              <a:sym typeface="Hind Siliguri"/>
            </a:endParaRPr>
          </a:p>
        </p:txBody>
      </p:sp>
      <p:sp>
        <p:nvSpPr>
          <p:cNvPr id="930" name="Google Shape;930;p92"/>
          <p:cNvSpPr txBox="1"/>
          <p:nvPr/>
        </p:nvSpPr>
        <p:spPr>
          <a:xfrm>
            <a:off x="3303705" y="1092617"/>
            <a:ext cx="2900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1. Within Appointment management, click </a:t>
            </a:r>
            <a:r>
              <a:rPr lang="en-US" b="1" dirty="0">
                <a:latin typeface="Hind Siliguri"/>
                <a:ea typeface="Hind Siliguri"/>
                <a:cs typeface="Hind Siliguri"/>
                <a:sym typeface="Hind Siliguri"/>
              </a:rPr>
              <a:t>“Actions”</a:t>
            </a:r>
            <a:r>
              <a:rPr lang="en-US" dirty="0">
                <a:latin typeface="Hind Siliguri"/>
                <a:ea typeface="Hind Siliguri"/>
                <a:cs typeface="Hind Siliguri"/>
                <a:sym typeface="Hind Siliguri"/>
              </a:rPr>
              <a:t> in the top right-hand corner</a:t>
            </a:r>
            <a:endParaRPr dirty="0">
              <a:latin typeface="Hind Siliguri"/>
              <a:ea typeface="Hind Siliguri"/>
              <a:cs typeface="Hind Siliguri"/>
              <a:sym typeface="Hind Siliguri"/>
            </a:endParaRPr>
          </a:p>
        </p:txBody>
      </p:sp>
      <p:sp>
        <p:nvSpPr>
          <p:cNvPr id="932" name="Google Shape;932;p92"/>
          <p:cNvSpPr txBox="1"/>
          <p:nvPr/>
        </p:nvSpPr>
        <p:spPr>
          <a:xfrm>
            <a:off x="5251350" y="4046912"/>
            <a:ext cx="3537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2. Then click on </a:t>
            </a:r>
            <a:r>
              <a:rPr lang="en-US" b="1" dirty="0">
                <a:latin typeface="Hind Siliguri"/>
                <a:ea typeface="Hind Siliguri"/>
                <a:cs typeface="Hind Siliguri"/>
                <a:sym typeface="Hind Siliguri"/>
              </a:rPr>
              <a:t>“Manage calendars” </a:t>
            </a:r>
            <a:r>
              <a:rPr lang="en-US" dirty="0">
                <a:latin typeface="Hind Siliguri"/>
                <a:ea typeface="Hind Siliguri"/>
                <a:cs typeface="Hind Siliguri"/>
                <a:sym typeface="Hind Siliguri"/>
              </a:rPr>
              <a:t>from the drop-down view </a:t>
            </a:r>
            <a:endParaRPr dirty="0">
              <a:latin typeface="Hind Siliguri"/>
              <a:ea typeface="Hind Siliguri"/>
              <a:cs typeface="Hind Siliguri"/>
              <a:sym typeface="Hind Siliguri"/>
            </a:endParaRPr>
          </a:p>
        </p:txBody>
      </p:sp>
      <p:pic>
        <p:nvPicPr>
          <p:cNvPr id="3" name="Picture 2" descr="Table&#10;&#10;Description automatically generated">
            <a:extLst>
              <a:ext uri="{FF2B5EF4-FFF2-40B4-BE49-F238E27FC236}">
                <a16:creationId xmlns:a16="http://schemas.microsoft.com/office/drawing/2014/main" id="{91EEF228-2EED-CE47-0C66-19B4C21FDFB0}"/>
              </a:ext>
            </a:extLst>
          </p:cNvPr>
          <p:cNvPicPr>
            <a:picLocks noChangeAspect="1"/>
          </p:cNvPicPr>
          <p:nvPr/>
        </p:nvPicPr>
        <p:blipFill>
          <a:blip r:embed="rId3"/>
          <a:stretch>
            <a:fillRect/>
          </a:stretch>
        </p:blipFill>
        <p:spPr>
          <a:xfrm>
            <a:off x="1441041" y="1882409"/>
            <a:ext cx="6261917" cy="2164503"/>
          </a:xfrm>
          <a:prstGeom prst="rect">
            <a:avLst/>
          </a:prstGeom>
        </p:spPr>
      </p:pic>
      <p:sp>
        <p:nvSpPr>
          <p:cNvPr id="931" name="Google Shape;931;p92"/>
          <p:cNvSpPr/>
          <p:nvPr/>
        </p:nvSpPr>
        <p:spPr>
          <a:xfrm rot="2219378">
            <a:off x="6446396" y="1601297"/>
            <a:ext cx="519684" cy="354062"/>
          </a:xfrm>
          <a:prstGeom prst="rightArrow">
            <a:avLst>
              <a:gd name="adj1" fmla="val 50000"/>
              <a:gd name="adj2" fmla="val 50358"/>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92"/>
          <p:cNvSpPr/>
          <p:nvPr/>
        </p:nvSpPr>
        <p:spPr>
          <a:xfrm rot="13875226">
            <a:off x="6976229" y="3342646"/>
            <a:ext cx="973706" cy="354071"/>
          </a:xfrm>
          <a:prstGeom prst="righ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9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27</a:t>
            </a:fld>
            <a:endParaRPr/>
          </a:p>
        </p:txBody>
      </p:sp>
      <p:cxnSp>
        <p:nvCxnSpPr>
          <p:cNvPr id="941" name="Google Shape;941;p93"/>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942" name="Google Shape;942;p93"/>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Accessing calendars</a:t>
            </a:r>
            <a:endParaRPr sz="1100">
              <a:solidFill>
                <a:schemeClr val="dk2"/>
              </a:solidFill>
              <a:latin typeface="Crimson Pro Medium"/>
              <a:ea typeface="Crimson Pro Medium"/>
              <a:cs typeface="Crimson Pro Medium"/>
              <a:sym typeface="Crimson Pro Medium"/>
            </a:endParaRPr>
          </a:p>
        </p:txBody>
      </p:sp>
      <p:sp>
        <p:nvSpPr>
          <p:cNvPr id="943" name="Google Shape;943;p93"/>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URL links are accessible in Appointment management</a:t>
            </a:r>
            <a:endParaRPr sz="2400">
              <a:solidFill>
                <a:srgbClr val="19143E"/>
              </a:solidFill>
              <a:latin typeface="Hind Siliguri"/>
              <a:ea typeface="Hind Siliguri"/>
              <a:cs typeface="Hind Siliguri"/>
              <a:sym typeface="Hind Siliguri"/>
            </a:endParaRPr>
          </a:p>
        </p:txBody>
      </p:sp>
      <p:sp>
        <p:nvSpPr>
          <p:cNvPr id="944" name="Google Shape;944;p93"/>
          <p:cNvSpPr txBox="1"/>
          <p:nvPr/>
        </p:nvSpPr>
        <p:spPr>
          <a:xfrm>
            <a:off x="1701600" y="4061500"/>
            <a:ext cx="5740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Hind Siliguri"/>
                <a:ea typeface="Hind Siliguri"/>
                <a:cs typeface="Hind Siliguri"/>
                <a:sym typeface="Hind Siliguri"/>
              </a:rPr>
              <a:t>3. Clicking on the calendar name will bring up a pop-up with that particular calendar’s URL link. If you click </a:t>
            </a:r>
            <a:r>
              <a:rPr lang="en-US" b="1">
                <a:latin typeface="Hind Siliguri"/>
                <a:ea typeface="Hind Siliguri"/>
                <a:cs typeface="Hind Siliguri"/>
                <a:sym typeface="Hind Siliguri"/>
              </a:rPr>
              <a:t>“Copy Link”</a:t>
            </a:r>
            <a:r>
              <a:rPr lang="en-US">
                <a:latin typeface="Hind Siliguri"/>
                <a:ea typeface="Hind Siliguri"/>
                <a:cs typeface="Hind Siliguri"/>
                <a:sym typeface="Hind Siliguri"/>
              </a:rPr>
              <a:t> you’ll be able to copy/paste the link to your mobile browser </a:t>
            </a:r>
            <a:endParaRPr>
              <a:latin typeface="Hind Siliguri"/>
              <a:ea typeface="Hind Siliguri"/>
              <a:cs typeface="Hind Siliguri"/>
              <a:sym typeface="Hind Siliguri"/>
            </a:endParaRPr>
          </a:p>
        </p:txBody>
      </p:sp>
      <p:pic>
        <p:nvPicPr>
          <p:cNvPr id="3" name="Picture 2" descr="Graphical user interface, application, Teams&#10;&#10;Description automatically generated">
            <a:extLst>
              <a:ext uri="{FF2B5EF4-FFF2-40B4-BE49-F238E27FC236}">
                <a16:creationId xmlns:a16="http://schemas.microsoft.com/office/drawing/2014/main" id="{5A3BFB80-ED09-380A-07F6-BFF564F85B29}"/>
              </a:ext>
            </a:extLst>
          </p:cNvPr>
          <p:cNvPicPr>
            <a:picLocks noChangeAspect="1"/>
          </p:cNvPicPr>
          <p:nvPr/>
        </p:nvPicPr>
        <p:blipFill>
          <a:blip r:embed="rId3"/>
          <a:stretch>
            <a:fillRect/>
          </a:stretch>
        </p:blipFill>
        <p:spPr>
          <a:xfrm>
            <a:off x="1484660" y="935954"/>
            <a:ext cx="5957740" cy="2794930"/>
          </a:xfrm>
          <a:prstGeom prst="rect">
            <a:avLst/>
          </a:prstGeom>
        </p:spPr>
      </p:pic>
      <p:sp>
        <p:nvSpPr>
          <p:cNvPr id="946" name="Google Shape;946;p93"/>
          <p:cNvSpPr/>
          <p:nvPr/>
        </p:nvSpPr>
        <p:spPr>
          <a:xfrm rot="5400000">
            <a:off x="4906712" y="2772113"/>
            <a:ext cx="1117015" cy="239627"/>
          </a:xfrm>
          <a:prstGeom prst="leftArrow">
            <a:avLst>
              <a:gd name="adj1" fmla="val 50000"/>
              <a:gd name="adj2"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pic>
        <p:nvPicPr>
          <p:cNvPr id="952" name="Google Shape;952;p94"/>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953" name="Google Shape;953;p94"/>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9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grpSp>
        <p:nvGrpSpPr>
          <p:cNvPr id="955" name="Google Shape;955;p94"/>
          <p:cNvGrpSpPr/>
          <p:nvPr/>
        </p:nvGrpSpPr>
        <p:grpSpPr>
          <a:xfrm>
            <a:off x="457200" y="4722901"/>
            <a:ext cx="447509" cy="163669"/>
            <a:chOff x="6350" y="2025650"/>
            <a:chExt cx="10079035" cy="3629025"/>
          </a:xfrm>
        </p:grpSpPr>
        <p:sp>
          <p:nvSpPr>
            <p:cNvPr id="956" name="Google Shape;956;p94"/>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57" name="Google Shape;957;p94"/>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58" name="Google Shape;958;p94"/>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59" name="Google Shape;959;p94"/>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60" name="Google Shape;960;p94"/>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61" name="Google Shape;961;p94"/>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62" name="Google Shape;962;p94"/>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63" name="Google Shape;963;p94"/>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64" name="Google Shape;964;p94"/>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965" name="Google Shape;965;p94"/>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966" name="Google Shape;966;p94"/>
          <p:cNvSpPr txBox="1">
            <a:spLocks noGrp="1"/>
          </p:cNvSpPr>
          <p:nvPr>
            <p:ph type="body" idx="1"/>
          </p:nvPr>
        </p:nvSpPr>
        <p:spPr>
          <a:xfrm>
            <a:off x="5051325" y="758625"/>
            <a:ext cx="3699600" cy="23019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AutoNum type="arabicPeriod" startAt="2"/>
            </a:pPr>
            <a:r>
              <a:rPr lang="en-US" sz="2000" b="1"/>
              <a:t>Walk-up URL </a:t>
            </a:r>
            <a:r>
              <a:rPr lang="en-US" sz="2000"/>
              <a:t>allows patients to self-register for same-day appointments</a:t>
            </a:r>
            <a:endParaRPr sz="2000"/>
          </a:p>
          <a:p>
            <a:pPr marL="914400" lvl="1" indent="-355600" algn="l" rtl="0">
              <a:spcBef>
                <a:spcPts val="0"/>
              </a:spcBef>
              <a:spcAft>
                <a:spcPts val="0"/>
              </a:spcAft>
              <a:buSzPts val="2000"/>
              <a:buAutoNum type="alphaLcPeriod"/>
            </a:pPr>
            <a:r>
              <a:rPr lang="en-US" sz="2000"/>
              <a:t>Copy QR code from Color and post it at clinic entrance </a:t>
            </a:r>
            <a:endParaRPr sz="2000"/>
          </a:p>
          <a:p>
            <a:pPr marL="914400" lvl="1" indent="-355600" algn="l" rtl="0">
              <a:spcBef>
                <a:spcPts val="0"/>
              </a:spcBef>
              <a:spcAft>
                <a:spcPts val="0"/>
              </a:spcAft>
              <a:buSzPts val="2000"/>
              <a:buAutoNum type="alphaLcPeriod"/>
            </a:pPr>
            <a:r>
              <a:rPr lang="en-US" sz="2000"/>
              <a:t>Print out walk-up URL and post at clinic entrance    </a:t>
            </a:r>
            <a:endParaRPr sz="2000"/>
          </a:p>
        </p:txBody>
      </p:sp>
      <p:sp>
        <p:nvSpPr>
          <p:cNvPr id="967" name="Google Shape;967;p94"/>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a:solidFill>
                  <a:srgbClr val="FFFFFF"/>
                </a:solidFill>
                <a:latin typeface="Hind Siliguri SemiBold"/>
                <a:ea typeface="Hind Siliguri SemiBold"/>
                <a:cs typeface="Hind Siliguri SemiBold"/>
                <a:sym typeface="Hind Siliguri SemiBold"/>
              </a:rPr>
              <a:t>Color offers several ways to register a patient </a:t>
            </a:r>
            <a:endParaRPr sz="3400">
              <a:solidFill>
                <a:srgbClr val="FFFFFF"/>
              </a:solidFill>
              <a:latin typeface="Hind Siliguri SemiBold"/>
              <a:ea typeface="Hind Siliguri SemiBold"/>
              <a:cs typeface="Hind Siliguri SemiBold"/>
              <a:sym typeface="Hind Siliguri Semi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9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29</a:t>
            </a:fld>
            <a:endParaRPr/>
          </a:p>
        </p:txBody>
      </p:sp>
      <p:sp>
        <p:nvSpPr>
          <p:cNvPr id="974" name="Google Shape;974;p95"/>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Another way to add a patient</a:t>
            </a:r>
            <a:endParaRPr sz="2400">
              <a:solidFill>
                <a:srgbClr val="19143E"/>
              </a:solidFill>
              <a:latin typeface="Hind Siliguri"/>
              <a:ea typeface="Hind Siliguri"/>
              <a:cs typeface="Hind Siliguri"/>
              <a:sym typeface="Hind Siliguri"/>
            </a:endParaRPr>
          </a:p>
        </p:txBody>
      </p:sp>
      <p:sp>
        <p:nvSpPr>
          <p:cNvPr id="975" name="Google Shape;975;p95"/>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Walk-up self registration</a:t>
            </a:r>
            <a:endParaRPr sz="1100">
              <a:solidFill>
                <a:schemeClr val="dk2"/>
              </a:solidFill>
              <a:latin typeface="Crimson Pro Medium"/>
              <a:ea typeface="Crimson Pro Medium"/>
              <a:cs typeface="Crimson Pro Medium"/>
              <a:sym typeface="Crimson Pro Medium"/>
            </a:endParaRPr>
          </a:p>
        </p:txBody>
      </p:sp>
      <p:cxnSp>
        <p:nvCxnSpPr>
          <p:cNvPr id="976" name="Google Shape;976;p95"/>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979" name="Google Shape;979;p95"/>
          <p:cNvSpPr txBox="1"/>
          <p:nvPr/>
        </p:nvSpPr>
        <p:spPr>
          <a:xfrm>
            <a:off x="247225" y="1047525"/>
            <a:ext cx="3300300" cy="36327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Go to appointment manager</a:t>
            </a:r>
            <a:endParaRPr>
              <a:latin typeface="Hind Siliguri"/>
              <a:ea typeface="Hind Siliguri"/>
              <a:cs typeface="Hind Siliguri"/>
              <a:sym typeface="Hind Siliguri"/>
            </a:endParaRPr>
          </a:p>
          <a:p>
            <a:pPr marL="457200" lvl="0" indent="0" algn="l" rtl="0">
              <a:spcBef>
                <a:spcPts val="0"/>
              </a:spcBef>
              <a:spcAft>
                <a:spcPts val="0"/>
              </a:spcAft>
              <a:buNone/>
            </a:pPr>
            <a:endParaRPr>
              <a:latin typeface="Hind Siliguri"/>
              <a:ea typeface="Hind Siliguri"/>
              <a:cs typeface="Hind Siliguri"/>
              <a:sym typeface="Hind Siliguri"/>
            </a:endParaRPr>
          </a:p>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Under actions, click ‘view walk-up URL’</a:t>
            </a:r>
            <a:endParaRPr>
              <a:latin typeface="Hind Siliguri"/>
              <a:ea typeface="Hind Siliguri"/>
              <a:cs typeface="Hind Siliguri"/>
              <a:sym typeface="Hind Siliguri"/>
            </a:endParaRPr>
          </a:p>
          <a:p>
            <a:pPr marL="457200" lvl="0" indent="0" algn="l" rtl="0">
              <a:spcBef>
                <a:spcPts val="0"/>
              </a:spcBef>
              <a:spcAft>
                <a:spcPts val="0"/>
              </a:spcAft>
              <a:buNone/>
            </a:pPr>
            <a:endParaRPr>
              <a:latin typeface="Hind Siliguri"/>
              <a:ea typeface="Hind Siliguri"/>
              <a:cs typeface="Hind Siliguri"/>
              <a:sym typeface="Hind Siliguri"/>
            </a:endParaRPr>
          </a:p>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Select language</a:t>
            </a:r>
            <a:endParaRPr>
              <a:latin typeface="Hind Siliguri"/>
              <a:ea typeface="Hind Siliguri"/>
              <a:cs typeface="Hind Siliguri"/>
              <a:sym typeface="Hind Siliguri"/>
            </a:endParaRPr>
          </a:p>
          <a:p>
            <a:pPr marL="457200" lvl="0" indent="0" algn="l" rtl="0">
              <a:spcBef>
                <a:spcPts val="0"/>
              </a:spcBef>
              <a:spcAft>
                <a:spcPts val="0"/>
              </a:spcAft>
              <a:buNone/>
            </a:pPr>
            <a:endParaRPr>
              <a:latin typeface="Hind Siliguri"/>
              <a:ea typeface="Hind Siliguri"/>
              <a:cs typeface="Hind Siliguri"/>
              <a:sym typeface="Hind Siliguri"/>
            </a:endParaRPr>
          </a:p>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Share or print URL or QR code</a:t>
            </a:r>
            <a:endParaRPr>
              <a:latin typeface="Hind Siliguri"/>
              <a:ea typeface="Hind Siliguri"/>
              <a:cs typeface="Hind Siliguri"/>
              <a:sym typeface="Hind Siliguri"/>
            </a:endParaRPr>
          </a:p>
          <a:p>
            <a:pPr marL="457200" lvl="0" indent="0" algn="l" rtl="0">
              <a:spcBef>
                <a:spcPts val="0"/>
              </a:spcBef>
              <a:spcAft>
                <a:spcPts val="0"/>
              </a:spcAft>
              <a:buNone/>
            </a:pPr>
            <a:endParaRPr>
              <a:latin typeface="Hind Siliguri"/>
              <a:ea typeface="Hind Siliguri"/>
              <a:cs typeface="Hind Siliguri"/>
              <a:sym typeface="Hind Siliguri"/>
            </a:endParaRPr>
          </a:p>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Patient will get dropped into regular scheduling flow from either</a:t>
            </a:r>
            <a:endParaRPr>
              <a:latin typeface="Hind Siliguri"/>
              <a:ea typeface="Hind Siliguri"/>
              <a:cs typeface="Hind Siliguri"/>
              <a:sym typeface="Hind Siliguri"/>
            </a:endParaRPr>
          </a:p>
          <a:p>
            <a:pPr marL="457200" lvl="0" indent="0" algn="l" rtl="0">
              <a:spcBef>
                <a:spcPts val="0"/>
              </a:spcBef>
              <a:spcAft>
                <a:spcPts val="0"/>
              </a:spcAft>
              <a:buNone/>
            </a:pPr>
            <a:r>
              <a:rPr lang="en-US">
                <a:latin typeface="Hind Siliguri"/>
                <a:ea typeface="Hind Siliguri"/>
                <a:cs typeface="Hind Siliguri"/>
                <a:sym typeface="Hind Siliguri"/>
              </a:rPr>
              <a:t>  </a:t>
            </a:r>
            <a:endParaRPr>
              <a:latin typeface="Hind Siliguri"/>
              <a:ea typeface="Hind Siliguri"/>
              <a:cs typeface="Hind Siliguri"/>
              <a:sym typeface="Hind Siliguri"/>
            </a:endParaRPr>
          </a:p>
          <a:p>
            <a:pPr marL="457200" lvl="0" indent="-317500" algn="l" rtl="0">
              <a:spcBef>
                <a:spcPts val="0"/>
              </a:spcBef>
              <a:spcAft>
                <a:spcPts val="0"/>
              </a:spcAft>
              <a:buSzPts val="1400"/>
              <a:buFont typeface="Hind Siliguri"/>
              <a:buChar char="●"/>
            </a:pPr>
            <a:r>
              <a:rPr lang="en-US">
                <a:latin typeface="Hind Siliguri"/>
                <a:ea typeface="Hind Siliguri"/>
                <a:cs typeface="Hind Siliguri"/>
                <a:sym typeface="Hind Siliguri"/>
              </a:rPr>
              <a:t>Once patient has completed registration, they will show up in the onsite tool to be checked in and vaccinated. </a:t>
            </a:r>
            <a:endParaRPr>
              <a:latin typeface="Hind Siliguri"/>
              <a:ea typeface="Hind Siliguri"/>
              <a:cs typeface="Hind Siliguri"/>
              <a:sym typeface="Hind Siliguri"/>
            </a:endParaRPr>
          </a:p>
        </p:txBody>
      </p:sp>
      <p:pic>
        <p:nvPicPr>
          <p:cNvPr id="3" name="Picture 2" descr="Graphical user interface&#10;&#10;Description automatically generated with medium confidence">
            <a:extLst>
              <a:ext uri="{FF2B5EF4-FFF2-40B4-BE49-F238E27FC236}">
                <a16:creationId xmlns:a16="http://schemas.microsoft.com/office/drawing/2014/main" id="{C1FCA98C-14DD-4275-9D3A-226B2C0DDC3F}"/>
              </a:ext>
            </a:extLst>
          </p:cNvPr>
          <p:cNvPicPr>
            <a:picLocks noChangeAspect="1"/>
          </p:cNvPicPr>
          <p:nvPr/>
        </p:nvPicPr>
        <p:blipFill>
          <a:blip r:embed="rId3"/>
          <a:stretch>
            <a:fillRect/>
          </a:stretch>
        </p:blipFill>
        <p:spPr>
          <a:xfrm>
            <a:off x="3551064" y="1074974"/>
            <a:ext cx="5135736" cy="30569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68"/>
          <p:cNvSpPr txBox="1">
            <a:spLocks noGrp="1"/>
          </p:cNvSpPr>
          <p:nvPr>
            <p:ph type="ctrTitle"/>
          </p:nvPr>
        </p:nvSpPr>
        <p:spPr>
          <a:xfrm>
            <a:off x="3319272" y="1457136"/>
            <a:ext cx="5367600" cy="1102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Mobile registration/</a:t>
            </a:r>
            <a:endParaRPr/>
          </a:p>
          <a:p>
            <a:pPr marL="0" lvl="0" indent="0" algn="l" rtl="0">
              <a:spcBef>
                <a:spcPts val="0"/>
              </a:spcBef>
              <a:spcAft>
                <a:spcPts val="0"/>
              </a:spcAft>
              <a:buNone/>
            </a:pPr>
            <a:r>
              <a:rPr lang="en-US"/>
              <a:t>vaccination</a:t>
            </a:r>
            <a:endParaRPr/>
          </a:p>
        </p:txBody>
      </p:sp>
      <p:sp>
        <p:nvSpPr>
          <p:cNvPr id="638" name="Google Shape;638;p68"/>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639" name="Google Shape;639;p68"/>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01</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pic>
        <p:nvPicPr>
          <p:cNvPr id="985" name="Google Shape;985;p96"/>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986" name="Google Shape;986;p96"/>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9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grpSp>
        <p:nvGrpSpPr>
          <p:cNvPr id="988" name="Google Shape;988;p96"/>
          <p:cNvGrpSpPr/>
          <p:nvPr/>
        </p:nvGrpSpPr>
        <p:grpSpPr>
          <a:xfrm>
            <a:off x="457200" y="4722901"/>
            <a:ext cx="447509" cy="163669"/>
            <a:chOff x="6350" y="2025650"/>
            <a:chExt cx="10079035" cy="3629025"/>
          </a:xfrm>
        </p:grpSpPr>
        <p:sp>
          <p:nvSpPr>
            <p:cNvPr id="989" name="Google Shape;989;p96"/>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0" name="Google Shape;990;p96"/>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1" name="Google Shape;991;p96"/>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2" name="Google Shape;992;p96"/>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3" name="Google Shape;993;p96"/>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4" name="Google Shape;994;p96"/>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5" name="Google Shape;995;p96"/>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6" name="Google Shape;996;p96"/>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997" name="Google Shape;997;p96"/>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998" name="Google Shape;998;p96"/>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999" name="Google Shape;999;p96"/>
          <p:cNvSpPr txBox="1">
            <a:spLocks noGrp="1"/>
          </p:cNvSpPr>
          <p:nvPr>
            <p:ph type="body" idx="1"/>
          </p:nvPr>
        </p:nvSpPr>
        <p:spPr>
          <a:xfrm>
            <a:off x="5051325" y="758625"/>
            <a:ext cx="3699600" cy="23019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AutoNum type="arabicPeriod" startAt="3"/>
            </a:pPr>
            <a:r>
              <a:rPr lang="en-US" sz="2000" b="1"/>
              <a:t>On-the-spot appointment scheduling</a:t>
            </a:r>
            <a:r>
              <a:rPr lang="en-US" sz="2000"/>
              <a:t> allows clinicians to register patients for same-day appointments</a:t>
            </a:r>
            <a:endParaRPr sz="2000"/>
          </a:p>
        </p:txBody>
      </p:sp>
      <p:sp>
        <p:nvSpPr>
          <p:cNvPr id="1000" name="Google Shape;1000;p96"/>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a:solidFill>
                  <a:srgbClr val="FFFFFF"/>
                </a:solidFill>
                <a:latin typeface="Hind Siliguri SemiBold"/>
                <a:ea typeface="Hind Siliguri SemiBold"/>
                <a:cs typeface="Hind Siliguri SemiBold"/>
                <a:sym typeface="Hind Siliguri SemiBold"/>
              </a:rPr>
              <a:t>Color offers several ways to register a patient </a:t>
            </a:r>
            <a:endParaRPr sz="3400">
              <a:solidFill>
                <a:srgbClr val="FFFFFF"/>
              </a:solidFill>
              <a:latin typeface="Hind Siliguri SemiBold"/>
              <a:ea typeface="Hind Siliguri SemiBold"/>
              <a:cs typeface="Hind Siliguri SemiBold"/>
              <a:sym typeface="Hind Siliguri Semi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9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1007" name="Google Shape;1007;p97"/>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click on add patient</a:t>
            </a:r>
            <a:endParaRPr sz="2400">
              <a:solidFill>
                <a:srgbClr val="19143E"/>
              </a:solidFill>
              <a:latin typeface="Hind Siliguri"/>
              <a:ea typeface="Hind Siliguri"/>
              <a:cs typeface="Hind Siliguri"/>
              <a:sym typeface="Hind Siliguri"/>
            </a:endParaRPr>
          </a:p>
        </p:txBody>
      </p:sp>
      <p:sp>
        <p:nvSpPr>
          <p:cNvPr id="1008" name="Google Shape;1008;p9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1009" name="Google Shape;1009;p97"/>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1012" name="Google Shape;1012;p97"/>
          <p:cNvSpPr txBox="1"/>
          <p:nvPr/>
        </p:nvSpPr>
        <p:spPr>
          <a:xfrm>
            <a:off x="201525" y="1254350"/>
            <a:ext cx="1676700" cy="2920200"/>
          </a:xfrm>
          <a:prstGeom prst="rect">
            <a:avLst/>
          </a:prstGeom>
          <a:noFill/>
          <a:ln>
            <a:noFill/>
          </a:ln>
        </p:spPr>
        <p:txBody>
          <a:bodyPr spcFirstLastPara="1" wrap="square" lIns="0" tIns="45700" rIns="0" bIns="0" anchor="t" anchorCtr="0">
            <a:noAutofit/>
          </a:bodyPr>
          <a:lstStyle/>
          <a:p>
            <a:pPr marL="0" lvl="0" indent="0" algn="l" rtl="0">
              <a:spcBef>
                <a:spcPts val="280"/>
              </a:spcBef>
              <a:spcAft>
                <a:spcPts val="0"/>
              </a:spcAft>
              <a:buNone/>
            </a:pPr>
            <a:r>
              <a:rPr lang="en-US" dirty="0">
                <a:solidFill>
                  <a:srgbClr val="19143E"/>
                </a:solidFill>
                <a:latin typeface="Hind Siliguri"/>
                <a:ea typeface="Hind Siliguri"/>
                <a:cs typeface="Hind Siliguri"/>
                <a:sym typeface="Hind Siliguri"/>
              </a:rPr>
              <a:t>Selecting the “Add Patient” link will initiate the process for adding a new patient.</a:t>
            </a:r>
            <a:endParaRPr dirty="0">
              <a:solidFill>
                <a:srgbClr val="19143E"/>
              </a:solidFill>
              <a:latin typeface="Hind Siliguri"/>
              <a:ea typeface="Hind Siliguri"/>
              <a:cs typeface="Hind Siliguri"/>
              <a:sym typeface="Hind Siliguri"/>
            </a:endParaRPr>
          </a:p>
        </p:txBody>
      </p:sp>
      <p:pic>
        <p:nvPicPr>
          <p:cNvPr id="3" name="Picture 2" descr="Graphical user interface, application, Teams&#10;&#10;Description automatically generated">
            <a:extLst>
              <a:ext uri="{FF2B5EF4-FFF2-40B4-BE49-F238E27FC236}">
                <a16:creationId xmlns:a16="http://schemas.microsoft.com/office/drawing/2014/main" id="{B92FD345-6173-CF38-E175-7F88ED0FF406}"/>
              </a:ext>
            </a:extLst>
          </p:cNvPr>
          <p:cNvPicPr>
            <a:picLocks noChangeAspect="1"/>
          </p:cNvPicPr>
          <p:nvPr/>
        </p:nvPicPr>
        <p:blipFill>
          <a:blip r:embed="rId3"/>
          <a:stretch>
            <a:fillRect/>
          </a:stretch>
        </p:blipFill>
        <p:spPr>
          <a:xfrm>
            <a:off x="1637147" y="2087100"/>
            <a:ext cx="6645897" cy="2226375"/>
          </a:xfrm>
          <a:prstGeom prst="rect">
            <a:avLst/>
          </a:prstGeom>
        </p:spPr>
      </p:pic>
      <p:sp>
        <p:nvSpPr>
          <p:cNvPr id="1011" name="Google Shape;1011;p97"/>
          <p:cNvSpPr/>
          <p:nvPr/>
        </p:nvSpPr>
        <p:spPr>
          <a:xfrm rot="17652993">
            <a:off x="7446939" y="1751283"/>
            <a:ext cx="1139381"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711" name="Google Shape;711;p74"/>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collect patient information</a:t>
            </a:r>
            <a:endParaRPr sz="2400">
              <a:solidFill>
                <a:srgbClr val="19143E"/>
              </a:solidFill>
              <a:latin typeface="Hind Siliguri"/>
              <a:ea typeface="Hind Siliguri"/>
              <a:cs typeface="Hind Siliguri"/>
              <a:sym typeface="Hind Siliguri"/>
            </a:endParaRPr>
          </a:p>
        </p:txBody>
      </p:sp>
      <p:sp>
        <p:nvSpPr>
          <p:cNvPr id="712" name="Google Shape;712;p74"/>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13" name="Google Shape;713;p74"/>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15" name="Google Shape;715;p74"/>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solidFill>
                  <a:srgbClr val="19143E"/>
                </a:solidFill>
                <a:latin typeface="Hind Siliguri"/>
                <a:ea typeface="Hind Siliguri"/>
                <a:cs typeface="Hind Siliguri"/>
                <a:sym typeface="Hind Siliguri"/>
              </a:rPr>
              <a:t>Collect </a:t>
            </a:r>
            <a:r>
              <a:rPr lang="en-US" b="1">
                <a:solidFill>
                  <a:srgbClr val="19143E"/>
                </a:solidFill>
                <a:latin typeface="Hind Siliguri"/>
                <a:ea typeface="Hind Siliguri"/>
                <a:cs typeface="Hind Siliguri"/>
                <a:sym typeface="Hind Siliguri"/>
              </a:rPr>
              <a:t>required patient information</a:t>
            </a:r>
            <a:r>
              <a:rPr lang="en-US">
                <a:solidFill>
                  <a:srgbClr val="19143E"/>
                </a:solidFill>
                <a:latin typeface="Hind Siliguri"/>
                <a:ea typeface="Hind Siliguri"/>
                <a:cs typeface="Hind Siliguri"/>
                <a:sym typeface="Hind Siliguri"/>
              </a:rPr>
              <a:t>.</a:t>
            </a:r>
            <a:endParaRPr>
              <a:solidFill>
                <a:srgbClr val="19143E"/>
              </a:solidFill>
              <a:latin typeface="Hind Siliguri"/>
              <a:ea typeface="Hind Siliguri"/>
              <a:cs typeface="Hind Siliguri"/>
              <a:sym typeface="Hind Siliguri"/>
            </a:endParaRPr>
          </a:p>
        </p:txBody>
      </p:sp>
      <p:pic>
        <p:nvPicPr>
          <p:cNvPr id="5" name="Picture 4" descr="Graphical user interface, text, application, email&#10;&#10;Description automatically generated">
            <a:extLst>
              <a:ext uri="{FF2B5EF4-FFF2-40B4-BE49-F238E27FC236}">
                <a16:creationId xmlns:a16="http://schemas.microsoft.com/office/drawing/2014/main" id="{5725FDCC-6019-A8F9-7458-CD9E7CDB4273}"/>
              </a:ext>
            </a:extLst>
          </p:cNvPr>
          <p:cNvPicPr>
            <a:picLocks noChangeAspect="1"/>
          </p:cNvPicPr>
          <p:nvPr/>
        </p:nvPicPr>
        <p:blipFill>
          <a:blip r:embed="rId3"/>
          <a:stretch>
            <a:fillRect/>
          </a:stretch>
        </p:blipFill>
        <p:spPr>
          <a:xfrm>
            <a:off x="3149848" y="1175650"/>
            <a:ext cx="4099364" cy="3107736"/>
          </a:xfrm>
          <a:prstGeom prst="rect">
            <a:avLst/>
          </a:prstGeom>
        </p:spPr>
      </p:pic>
    </p:spTree>
    <p:extLst>
      <p:ext uri="{BB962C8B-B14F-4D97-AF65-F5344CB8AC3E}">
        <p14:creationId xmlns:p14="http://schemas.microsoft.com/office/powerpoint/2010/main" val="4004297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
        <p:nvSpPr>
          <p:cNvPr id="698" name="Google Shape;698;p73"/>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provide vaccination history</a:t>
            </a:r>
            <a:endParaRPr sz="2400">
              <a:solidFill>
                <a:srgbClr val="19143E"/>
              </a:solidFill>
              <a:latin typeface="Hind Siliguri"/>
              <a:ea typeface="Hind Siliguri"/>
              <a:cs typeface="Hind Siliguri"/>
              <a:sym typeface="Hind Siliguri"/>
            </a:endParaRPr>
          </a:p>
        </p:txBody>
      </p:sp>
      <p:sp>
        <p:nvSpPr>
          <p:cNvPr id="699" name="Google Shape;699;p73"/>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00" name="Google Shape;700;p73"/>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02" name="Google Shape;702;p73"/>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dirty="0">
                <a:solidFill>
                  <a:srgbClr val="19143E"/>
                </a:solidFill>
                <a:latin typeface="Hind Siliguri"/>
                <a:ea typeface="Hind Siliguri"/>
                <a:cs typeface="Hind Siliguri"/>
                <a:sym typeface="Hind Siliguri"/>
              </a:rPr>
              <a:t>If patient has had a </a:t>
            </a:r>
            <a:r>
              <a:rPr lang="en-US" b="1" dirty="0">
                <a:solidFill>
                  <a:srgbClr val="19143E"/>
                </a:solidFill>
                <a:latin typeface="Hind Siliguri"/>
                <a:ea typeface="Hind Siliguri"/>
                <a:cs typeface="Hind Siliguri"/>
                <a:sym typeface="Hind Siliguri"/>
              </a:rPr>
              <a:t>previous vaccination</a:t>
            </a:r>
            <a:r>
              <a:rPr lang="en-US" dirty="0">
                <a:solidFill>
                  <a:srgbClr val="19143E"/>
                </a:solidFill>
                <a:latin typeface="Hind Siliguri"/>
                <a:ea typeface="Hind Siliguri"/>
                <a:cs typeface="Hind Siliguri"/>
                <a:sym typeface="Hind Siliguri"/>
              </a:rPr>
              <a:t>, ask them for the manufacturer and dose.</a:t>
            </a: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sz="1200"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r>
              <a:rPr lang="en-US" sz="1200" dirty="0">
                <a:solidFill>
                  <a:srgbClr val="19143E"/>
                </a:solidFill>
                <a:latin typeface="Hind Siliguri"/>
                <a:ea typeface="Hind Siliguri"/>
                <a:cs typeface="Hind Siliguri"/>
                <a:sym typeface="Hind Siliguri"/>
              </a:rPr>
              <a:t>If the patient hasn’t waited an appropriate number of days since their previous dose, the system will show they are not eligible. </a:t>
            </a:r>
            <a:endParaRPr dirty="0">
              <a:solidFill>
                <a:srgbClr val="19143E"/>
              </a:solidFill>
              <a:latin typeface="Hind Siliguri"/>
              <a:ea typeface="Hind Siliguri"/>
              <a:cs typeface="Hind Siliguri"/>
              <a:sym typeface="Hind Siliguri"/>
            </a:endParaRPr>
          </a:p>
        </p:txBody>
      </p:sp>
      <p:pic>
        <p:nvPicPr>
          <p:cNvPr id="5" name="Picture 4" descr="Graphical user interface, text, application&#10;&#10;Description automatically generated">
            <a:extLst>
              <a:ext uri="{FF2B5EF4-FFF2-40B4-BE49-F238E27FC236}">
                <a16:creationId xmlns:a16="http://schemas.microsoft.com/office/drawing/2014/main" id="{C2FBC15E-B3BD-7926-5F11-92EDC940EB61}"/>
              </a:ext>
            </a:extLst>
          </p:cNvPr>
          <p:cNvPicPr>
            <a:picLocks noChangeAspect="1"/>
          </p:cNvPicPr>
          <p:nvPr/>
        </p:nvPicPr>
        <p:blipFill>
          <a:blip r:embed="rId3"/>
          <a:stretch>
            <a:fillRect/>
          </a:stretch>
        </p:blipFill>
        <p:spPr>
          <a:xfrm>
            <a:off x="3585139" y="1175650"/>
            <a:ext cx="4512722" cy="3167402"/>
          </a:xfrm>
          <a:prstGeom prst="rect">
            <a:avLst/>
          </a:prstGeom>
        </p:spPr>
      </p:pic>
    </p:spTree>
    <p:extLst>
      <p:ext uri="{BB962C8B-B14F-4D97-AF65-F5344CB8AC3E}">
        <p14:creationId xmlns:p14="http://schemas.microsoft.com/office/powerpoint/2010/main" val="2246916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7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
        <p:nvSpPr>
          <p:cNvPr id="722" name="Google Shape;722;p75"/>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confirm patient contact information</a:t>
            </a:r>
            <a:endParaRPr sz="2400">
              <a:solidFill>
                <a:srgbClr val="19143E"/>
              </a:solidFill>
              <a:latin typeface="Hind Siliguri"/>
              <a:ea typeface="Hind Siliguri"/>
              <a:cs typeface="Hind Siliguri"/>
              <a:sym typeface="Hind Siliguri"/>
            </a:endParaRPr>
          </a:p>
        </p:txBody>
      </p:sp>
      <p:sp>
        <p:nvSpPr>
          <p:cNvPr id="723" name="Google Shape;723;p75"/>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24" name="Google Shape;724;p75"/>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26" name="Google Shape;726;p75"/>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solidFill>
                  <a:srgbClr val="19143E"/>
                </a:solidFill>
                <a:latin typeface="Hind Siliguri"/>
                <a:ea typeface="Hind Siliguri"/>
                <a:cs typeface="Hind Siliguri"/>
                <a:sym typeface="Hind Siliguri"/>
              </a:rPr>
              <a:t>Make sure the information entered is correct, as </a:t>
            </a:r>
            <a:r>
              <a:rPr lang="en-US" b="1">
                <a:solidFill>
                  <a:srgbClr val="19143E"/>
                </a:solidFill>
                <a:latin typeface="Hind Siliguri"/>
                <a:ea typeface="Hind Siliguri"/>
                <a:cs typeface="Hind Siliguri"/>
                <a:sym typeface="Hind Siliguri"/>
              </a:rPr>
              <a:t>contact info and DOB will be used for scheduling reminders and access to booking their second dose appointment</a:t>
            </a:r>
            <a:r>
              <a:rPr lang="en-US">
                <a:solidFill>
                  <a:srgbClr val="19143E"/>
                </a:solidFill>
                <a:latin typeface="Hind Siliguri"/>
                <a:ea typeface="Hind Siliguri"/>
                <a:cs typeface="Hind Siliguri"/>
                <a:sym typeface="Hind Siliguri"/>
              </a:rPr>
              <a:t>.</a:t>
            </a:r>
            <a:endParaRPr>
              <a:solidFill>
                <a:srgbClr val="19143E"/>
              </a:solidFill>
              <a:latin typeface="Hind Siliguri"/>
              <a:ea typeface="Hind Siliguri"/>
              <a:cs typeface="Hind Siliguri"/>
              <a:sym typeface="Hind Siliguri"/>
            </a:endParaRPr>
          </a:p>
        </p:txBody>
      </p:sp>
      <p:pic>
        <p:nvPicPr>
          <p:cNvPr id="3" name="Picture 2" descr="Graphical user interface, text, application, chat or text message&#10;&#10;Description automatically generated">
            <a:extLst>
              <a:ext uri="{FF2B5EF4-FFF2-40B4-BE49-F238E27FC236}">
                <a16:creationId xmlns:a16="http://schemas.microsoft.com/office/drawing/2014/main" id="{51156660-FE2A-1967-B749-753EF3ABD125}"/>
              </a:ext>
            </a:extLst>
          </p:cNvPr>
          <p:cNvPicPr>
            <a:picLocks noChangeAspect="1"/>
          </p:cNvPicPr>
          <p:nvPr/>
        </p:nvPicPr>
        <p:blipFill>
          <a:blip r:embed="rId3"/>
          <a:stretch>
            <a:fillRect/>
          </a:stretch>
        </p:blipFill>
        <p:spPr>
          <a:xfrm>
            <a:off x="3006930" y="1175650"/>
            <a:ext cx="5425870" cy="3311680"/>
          </a:xfrm>
          <a:prstGeom prst="rect">
            <a:avLst/>
          </a:prstGeom>
        </p:spPr>
      </p:pic>
    </p:spTree>
    <p:extLst>
      <p:ext uri="{BB962C8B-B14F-4D97-AF65-F5344CB8AC3E}">
        <p14:creationId xmlns:p14="http://schemas.microsoft.com/office/powerpoint/2010/main" val="4144167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7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
        <p:nvSpPr>
          <p:cNvPr id="733" name="Google Shape;733;p76"/>
          <p:cNvSpPr txBox="1"/>
          <p:nvPr/>
        </p:nvSpPr>
        <p:spPr>
          <a:xfrm>
            <a:off x="337800" y="411425"/>
            <a:ext cx="84657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a:t>
            </a:r>
            <a:r>
              <a:rPr lang="en-US" sz="2000" b="1">
                <a:solidFill>
                  <a:srgbClr val="19143E"/>
                </a:solidFill>
                <a:latin typeface="Hind Siliguri"/>
                <a:ea typeface="Hind Siliguri"/>
                <a:cs typeface="Hind Siliguri"/>
                <a:sym typeface="Hind Siliguri"/>
              </a:rPr>
              <a:t> </a:t>
            </a:r>
            <a:r>
              <a:rPr lang="en-US" sz="2000">
                <a:solidFill>
                  <a:srgbClr val="19143E"/>
                </a:solidFill>
                <a:latin typeface="Hind Siliguri"/>
                <a:ea typeface="Hind Siliguri"/>
                <a:cs typeface="Hind Siliguri"/>
                <a:sym typeface="Hind Siliguri"/>
              </a:rPr>
              <a:t>complete the prevaccination checklist with the patient</a:t>
            </a:r>
            <a:endParaRPr sz="2000">
              <a:solidFill>
                <a:srgbClr val="19143E"/>
              </a:solidFill>
              <a:latin typeface="Hind Siliguri"/>
              <a:ea typeface="Hind Siliguri"/>
              <a:cs typeface="Hind Siliguri"/>
              <a:sym typeface="Hind Siliguri"/>
            </a:endParaRPr>
          </a:p>
        </p:txBody>
      </p:sp>
      <p:sp>
        <p:nvSpPr>
          <p:cNvPr id="734" name="Google Shape;734;p76"/>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35" name="Google Shape;735;p76"/>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37" name="Google Shape;737;p76"/>
          <p:cNvSpPr txBox="1"/>
          <p:nvPr/>
        </p:nvSpPr>
        <p:spPr>
          <a:xfrm>
            <a:off x="614550" y="1262913"/>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 email&#10;&#10;Description automatically generated">
            <a:extLst>
              <a:ext uri="{FF2B5EF4-FFF2-40B4-BE49-F238E27FC236}">
                <a16:creationId xmlns:a16="http://schemas.microsoft.com/office/drawing/2014/main" id="{A2C49EFE-58F5-785F-5235-A0428549A3F9}"/>
              </a:ext>
            </a:extLst>
          </p:cNvPr>
          <p:cNvPicPr>
            <a:picLocks noChangeAspect="1"/>
          </p:cNvPicPr>
          <p:nvPr/>
        </p:nvPicPr>
        <p:blipFill>
          <a:blip r:embed="rId3"/>
          <a:stretch>
            <a:fillRect/>
          </a:stretch>
        </p:blipFill>
        <p:spPr>
          <a:xfrm>
            <a:off x="2951629" y="977093"/>
            <a:ext cx="5481171" cy="3337082"/>
          </a:xfrm>
          <a:prstGeom prst="rect">
            <a:avLst/>
          </a:prstGeom>
        </p:spPr>
      </p:pic>
    </p:spTree>
    <p:extLst>
      <p:ext uri="{BB962C8B-B14F-4D97-AF65-F5344CB8AC3E}">
        <p14:creationId xmlns:p14="http://schemas.microsoft.com/office/powerpoint/2010/main" val="29533795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7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
        <p:nvSpPr>
          <p:cNvPr id="744" name="Google Shape;744;p77"/>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Collect their health insurance</a:t>
            </a:r>
            <a:endParaRPr sz="2400">
              <a:solidFill>
                <a:srgbClr val="19143E"/>
              </a:solidFill>
              <a:latin typeface="Hind Siliguri"/>
              <a:ea typeface="Hind Siliguri"/>
              <a:cs typeface="Hind Siliguri"/>
              <a:sym typeface="Hind Siliguri"/>
            </a:endParaRPr>
          </a:p>
        </p:txBody>
      </p:sp>
      <p:sp>
        <p:nvSpPr>
          <p:cNvPr id="745" name="Google Shape;745;p7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46" name="Google Shape;746;p77"/>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47" name="Google Shape;747;p77"/>
          <p:cNvSpPr txBox="1"/>
          <p:nvPr/>
        </p:nvSpPr>
        <p:spPr>
          <a:xfrm>
            <a:off x="454725" y="1241700"/>
            <a:ext cx="183000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Patients have the ability to add a primary and secondary insurance with “Yes, I have multiple insurance plans”</a:t>
            </a:r>
            <a:endParaRPr dirty="0">
              <a:latin typeface="Hind Siliguri"/>
              <a:ea typeface="Hind Siliguri"/>
              <a:cs typeface="Hind Siliguri"/>
              <a:sym typeface="Hind Siliguri"/>
            </a:endParaRPr>
          </a:p>
        </p:txBody>
      </p:sp>
      <p:pic>
        <p:nvPicPr>
          <p:cNvPr id="3" name="Picture 2" descr="Graphical user interface, text, application, Teams&#10;&#10;Description automatically generated">
            <a:extLst>
              <a:ext uri="{FF2B5EF4-FFF2-40B4-BE49-F238E27FC236}">
                <a16:creationId xmlns:a16="http://schemas.microsoft.com/office/drawing/2014/main" id="{E1E38D22-A110-D208-16CD-8758F3B4B094}"/>
              </a:ext>
            </a:extLst>
          </p:cNvPr>
          <p:cNvPicPr>
            <a:picLocks noChangeAspect="1"/>
          </p:cNvPicPr>
          <p:nvPr/>
        </p:nvPicPr>
        <p:blipFill>
          <a:blip r:embed="rId3"/>
          <a:stretch>
            <a:fillRect/>
          </a:stretch>
        </p:blipFill>
        <p:spPr>
          <a:xfrm>
            <a:off x="2892079" y="990844"/>
            <a:ext cx="4502969" cy="3487911"/>
          </a:xfrm>
          <a:prstGeom prst="rect">
            <a:avLst/>
          </a:prstGeom>
        </p:spPr>
      </p:pic>
    </p:spTree>
    <p:extLst>
      <p:ext uri="{BB962C8B-B14F-4D97-AF65-F5344CB8AC3E}">
        <p14:creationId xmlns:p14="http://schemas.microsoft.com/office/powerpoint/2010/main" val="1676328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8"/>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
        <p:nvSpPr>
          <p:cNvPr id="755" name="Google Shape;755;p78"/>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Obtain consent from the patient</a:t>
            </a:r>
            <a:endParaRPr sz="2400">
              <a:solidFill>
                <a:srgbClr val="19143E"/>
              </a:solidFill>
              <a:latin typeface="Hind Siliguri"/>
              <a:ea typeface="Hind Siliguri"/>
              <a:cs typeface="Hind Siliguri"/>
              <a:sym typeface="Hind Siliguri"/>
            </a:endParaRPr>
          </a:p>
        </p:txBody>
      </p:sp>
      <p:sp>
        <p:nvSpPr>
          <p:cNvPr id="756" name="Google Shape;756;p78"/>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57" name="Google Shape;757;p78"/>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61" name="Google Shape;761;p78"/>
          <p:cNvSpPr txBox="1"/>
          <p:nvPr/>
        </p:nvSpPr>
        <p:spPr>
          <a:xfrm>
            <a:off x="553275" y="1195750"/>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dirty="0">
                <a:solidFill>
                  <a:srgbClr val="19143E"/>
                </a:solidFill>
                <a:latin typeface="Hind Siliguri"/>
                <a:ea typeface="Hind Siliguri"/>
                <a:cs typeface="Hind Siliguri"/>
                <a:sym typeface="Hind Siliguri"/>
              </a:rPr>
              <a:t>Hand the device to the patient for them to provide consent. </a:t>
            </a: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10;&#10;Description automatically generated">
            <a:extLst>
              <a:ext uri="{FF2B5EF4-FFF2-40B4-BE49-F238E27FC236}">
                <a16:creationId xmlns:a16="http://schemas.microsoft.com/office/drawing/2014/main" id="{A36D04E3-B50B-1EE4-F08F-C32F62CD349B}"/>
              </a:ext>
            </a:extLst>
          </p:cNvPr>
          <p:cNvPicPr>
            <a:picLocks noChangeAspect="1"/>
          </p:cNvPicPr>
          <p:nvPr/>
        </p:nvPicPr>
        <p:blipFill>
          <a:blip r:embed="rId3"/>
          <a:stretch>
            <a:fillRect/>
          </a:stretch>
        </p:blipFill>
        <p:spPr>
          <a:xfrm>
            <a:off x="4184982" y="1068177"/>
            <a:ext cx="4374868" cy="3007146"/>
          </a:xfrm>
          <a:prstGeom prst="rect">
            <a:avLst/>
          </a:prstGeom>
        </p:spPr>
      </p:pic>
      <p:sp>
        <p:nvSpPr>
          <p:cNvPr id="759" name="Google Shape;759;p78"/>
          <p:cNvSpPr/>
          <p:nvPr/>
        </p:nvSpPr>
        <p:spPr>
          <a:xfrm rot="10800000">
            <a:off x="4337471" y="1871146"/>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8502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0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
        <p:nvSpPr>
          <p:cNvPr id="1089" name="Google Shape;1089;p104"/>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patient is now added and checked in</a:t>
            </a:r>
            <a:endParaRPr sz="2400">
              <a:solidFill>
                <a:srgbClr val="19143E"/>
              </a:solidFill>
              <a:latin typeface="Hind Siliguri"/>
              <a:ea typeface="Hind Siliguri"/>
              <a:cs typeface="Hind Siliguri"/>
              <a:sym typeface="Hind Siliguri"/>
            </a:endParaRPr>
          </a:p>
        </p:txBody>
      </p:sp>
      <p:sp>
        <p:nvSpPr>
          <p:cNvPr id="1090" name="Google Shape;1090;p104"/>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1091" name="Google Shape;1091;p104"/>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pic>
        <p:nvPicPr>
          <p:cNvPr id="3" name="Picture 2" descr="Graphical user interface, application&#10;&#10;Description automatically generated">
            <a:extLst>
              <a:ext uri="{FF2B5EF4-FFF2-40B4-BE49-F238E27FC236}">
                <a16:creationId xmlns:a16="http://schemas.microsoft.com/office/drawing/2014/main" id="{738D96BD-B6F1-D603-BBED-BE719D4893F7}"/>
              </a:ext>
            </a:extLst>
          </p:cNvPr>
          <p:cNvPicPr>
            <a:picLocks noChangeAspect="1"/>
          </p:cNvPicPr>
          <p:nvPr/>
        </p:nvPicPr>
        <p:blipFill>
          <a:blip r:embed="rId3"/>
          <a:stretch>
            <a:fillRect/>
          </a:stretch>
        </p:blipFill>
        <p:spPr>
          <a:xfrm>
            <a:off x="1189351" y="1325644"/>
            <a:ext cx="6645897" cy="249221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7"/>
          <p:cNvSpPr txBox="1">
            <a:spLocks noGrp="1"/>
          </p:cNvSpPr>
          <p:nvPr>
            <p:ph type="ctrTitle"/>
          </p:nvPr>
        </p:nvSpPr>
        <p:spPr>
          <a:xfrm>
            <a:off x="3319272" y="1457136"/>
            <a:ext cx="5367600" cy="1102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Retroactively entering registration and vaccination data</a:t>
            </a:r>
            <a:endParaRPr/>
          </a:p>
        </p:txBody>
      </p:sp>
      <p:sp>
        <p:nvSpPr>
          <p:cNvPr id="383" name="Google Shape;383;p4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
        <p:nvSpPr>
          <p:cNvPr id="384" name="Google Shape;384;p47"/>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04</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69"/>
          <p:cNvSpPr txBox="1">
            <a:spLocks noGrp="1"/>
          </p:cNvSpPr>
          <p:nvPr>
            <p:ph type="body" idx="1"/>
          </p:nvPr>
        </p:nvSpPr>
        <p:spPr>
          <a:xfrm>
            <a:off x="5077300" y="1546200"/>
            <a:ext cx="3699600" cy="1456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Char char="●"/>
            </a:pPr>
            <a:r>
              <a:rPr lang="en-US" sz="2000" b="1"/>
              <a:t>Clinic conducts vaccinations of homebound individuals </a:t>
            </a:r>
            <a:r>
              <a:rPr lang="en-US" sz="2000"/>
              <a:t>where it does not make sense to bring a laptop/tablet</a:t>
            </a:r>
            <a:endParaRPr sz="2000"/>
          </a:p>
          <a:p>
            <a:pPr marL="457200" lvl="0" indent="0" algn="l" rtl="0">
              <a:spcBef>
                <a:spcPts val="280"/>
              </a:spcBef>
              <a:spcAft>
                <a:spcPts val="0"/>
              </a:spcAft>
              <a:buNone/>
            </a:pPr>
            <a:r>
              <a:rPr lang="en-US" sz="2000" b="1"/>
              <a:t> </a:t>
            </a:r>
            <a:endParaRPr sz="2000" b="1"/>
          </a:p>
          <a:p>
            <a:pPr marL="457200" lvl="0" indent="-355600" algn="l" rtl="0">
              <a:spcBef>
                <a:spcPts val="280"/>
              </a:spcBef>
              <a:spcAft>
                <a:spcPts val="0"/>
              </a:spcAft>
              <a:buSzPts val="2000"/>
              <a:buChar char="●"/>
            </a:pPr>
            <a:r>
              <a:rPr lang="en-US" sz="2000" b="1"/>
              <a:t>Clinic does not have access to laptops/tablets onsite</a:t>
            </a:r>
            <a:endParaRPr sz="2000" b="1"/>
          </a:p>
        </p:txBody>
      </p:sp>
      <p:pic>
        <p:nvPicPr>
          <p:cNvPr id="646" name="Google Shape;646;p69"/>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647" name="Google Shape;647;p69"/>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9"/>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a:solidFill>
                  <a:srgbClr val="FFFFFF"/>
                </a:solidFill>
                <a:latin typeface="Hind Siliguri SemiBold"/>
                <a:ea typeface="Hind Siliguri SemiBold"/>
                <a:cs typeface="Hind Siliguri SemiBold"/>
                <a:sym typeface="Hind Siliguri SemiBold"/>
              </a:rPr>
              <a:t>Reasons for mobile registration/</a:t>
            </a:r>
            <a:endParaRPr sz="340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r>
              <a:rPr lang="en-US" sz="3400">
                <a:solidFill>
                  <a:srgbClr val="FFFFFF"/>
                </a:solidFill>
                <a:latin typeface="Hind Siliguri SemiBold"/>
                <a:ea typeface="Hind Siliguri SemiBold"/>
                <a:cs typeface="Hind Siliguri SemiBold"/>
                <a:sym typeface="Hind Siliguri SemiBold"/>
              </a:rPr>
              <a:t>vaccination </a:t>
            </a:r>
            <a:endParaRPr sz="3400">
              <a:solidFill>
                <a:srgbClr val="FFFFFF"/>
              </a:solidFill>
              <a:latin typeface="Hind Siliguri SemiBold"/>
              <a:ea typeface="Hind Siliguri SemiBold"/>
              <a:cs typeface="Hind Siliguri SemiBold"/>
              <a:sym typeface="Hind Siliguri SemiBold"/>
            </a:endParaRPr>
          </a:p>
        </p:txBody>
      </p:sp>
      <p:sp>
        <p:nvSpPr>
          <p:cNvPr id="649" name="Google Shape;649;p69"/>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grpSp>
        <p:nvGrpSpPr>
          <p:cNvPr id="650" name="Google Shape;650;p69"/>
          <p:cNvGrpSpPr/>
          <p:nvPr/>
        </p:nvGrpSpPr>
        <p:grpSpPr>
          <a:xfrm>
            <a:off x="457200" y="4722901"/>
            <a:ext cx="447509" cy="163669"/>
            <a:chOff x="6350" y="2025650"/>
            <a:chExt cx="10079035" cy="3629025"/>
          </a:xfrm>
        </p:grpSpPr>
        <p:sp>
          <p:nvSpPr>
            <p:cNvPr id="651" name="Google Shape;651;p69"/>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2" name="Google Shape;652;p69"/>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3" name="Google Shape;653;p69"/>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4" name="Google Shape;654;p69"/>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5" name="Google Shape;655;p69"/>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6" name="Google Shape;656;p69"/>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7" name="Google Shape;657;p69"/>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8" name="Google Shape;658;p69"/>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59" name="Google Shape;659;p69"/>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660" name="Google Shape;660;p69"/>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48"/>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391" name="Google Shape;391;p48"/>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8"/>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dirty="0">
                <a:solidFill>
                  <a:srgbClr val="FFFFFF"/>
                </a:solidFill>
                <a:latin typeface="Hind Siliguri SemiBold"/>
                <a:ea typeface="Hind Siliguri SemiBold"/>
                <a:cs typeface="Hind Siliguri SemiBold"/>
                <a:sym typeface="Hind Siliguri SemiBold"/>
              </a:rPr>
              <a:t>Reasons for retroactively adding data</a:t>
            </a: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p:txBody>
      </p:sp>
      <p:sp>
        <p:nvSpPr>
          <p:cNvPr id="393" name="Google Shape;393;p48"/>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grpSp>
        <p:nvGrpSpPr>
          <p:cNvPr id="394" name="Google Shape;394;p48"/>
          <p:cNvGrpSpPr/>
          <p:nvPr/>
        </p:nvGrpSpPr>
        <p:grpSpPr>
          <a:xfrm>
            <a:off x="457200" y="4722901"/>
            <a:ext cx="447509" cy="163669"/>
            <a:chOff x="6350" y="2025650"/>
            <a:chExt cx="10079035" cy="3629025"/>
          </a:xfrm>
        </p:grpSpPr>
        <p:sp>
          <p:nvSpPr>
            <p:cNvPr id="395" name="Google Shape;395;p48"/>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6" name="Google Shape;396;p48"/>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7" name="Google Shape;397;p48"/>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8" name="Google Shape;398;p48"/>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9" name="Google Shape;399;p48"/>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0" name="Google Shape;400;p48"/>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1" name="Google Shape;401;p48"/>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2" name="Google Shape;402;p48"/>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3" name="Google Shape;403;p48"/>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404" name="Google Shape;404;p48"/>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405" name="Google Shape;405;p48"/>
          <p:cNvSpPr txBox="1">
            <a:spLocks noGrp="1"/>
          </p:cNvSpPr>
          <p:nvPr>
            <p:ph type="body" idx="1"/>
          </p:nvPr>
        </p:nvSpPr>
        <p:spPr>
          <a:xfrm>
            <a:off x="5051325" y="1444425"/>
            <a:ext cx="3699600" cy="23019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Char char="●"/>
            </a:pPr>
            <a:r>
              <a:rPr lang="en-US" sz="2000" b="1"/>
              <a:t>Loss of or limited/no wifi</a:t>
            </a:r>
            <a:r>
              <a:rPr lang="en-US" sz="2000"/>
              <a:t> in service area</a:t>
            </a:r>
            <a:endParaRPr sz="2000"/>
          </a:p>
          <a:p>
            <a:pPr marL="457200" lvl="0" indent="0" algn="l" rtl="0">
              <a:spcBef>
                <a:spcPts val="280"/>
              </a:spcBef>
              <a:spcAft>
                <a:spcPts val="0"/>
              </a:spcAft>
              <a:buNone/>
            </a:pPr>
            <a:r>
              <a:rPr lang="en-US" sz="2000"/>
              <a:t> </a:t>
            </a:r>
            <a:endParaRPr sz="2000"/>
          </a:p>
          <a:p>
            <a:pPr marL="457200" lvl="0" indent="-355600" algn="l" rtl="0">
              <a:spcBef>
                <a:spcPts val="280"/>
              </a:spcBef>
              <a:spcAft>
                <a:spcPts val="0"/>
              </a:spcAft>
              <a:buSzPts val="2000"/>
              <a:buChar char="●"/>
            </a:pPr>
            <a:r>
              <a:rPr lang="en-US" sz="2000" b="1"/>
              <a:t>Need to maintain high throughput </a:t>
            </a:r>
            <a:r>
              <a:rPr lang="en-US" sz="2000"/>
              <a:t>and insufficient clinicians to assist with registration/check-in process </a:t>
            </a:r>
            <a:endParaRPr sz="16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09"/>
        <p:cNvGrpSpPr/>
        <p:nvPr/>
      </p:nvGrpSpPr>
      <p:grpSpPr>
        <a:xfrm>
          <a:off x="0" y="0"/>
          <a:ext cx="0" cy="0"/>
          <a:chOff x="0" y="0"/>
          <a:chExt cx="0" cy="0"/>
        </a:xfrm>
      </p:grpSpPr>
      <p:pic>
        <p:nvPicPr>
          <p:cNvPr id="410" name="Google Shape;410;p49"/>
          <p:cNvPicPr preferRelativeResize="0"/>
          <p:nvPr/>
        </p:nvPicPr>
        <p:blipFill rotWithShape="1">
          <a:blip r:embed="rId3">
            <a:alphaModFix/>
          </a:blip>
          <a:srcRect l="1748" b="17033"/>
          <a:stretch/>
        </p:blipFill>
        <p:spPr>
          <a:xfrm>
            <a:off x="4572006" y="-2312"/>
            <a:ext cx="4572004" cy="5148108"/>
          </a:xfrm>
          <a:prstGeom prst="rect">
            <a:avLst/>
          </a:prstGeom>
          <a:noFill/>
          <a:ln>
            <a:noFill/>
          </a:ln>
        </p:spPr>
      </p:pic>
      <p:pic>
        <p:nvPicPr>
          <p:cNvPr id="411" name="Google Shape;411;p49"/>
          <p:cNvPicPr preferRelativeResize="0"/>
          <p:nvPr/>
        </p:nvPicPr>
        <p:blipFill>
          <a:blip r:embed="rId4">
            <a:alphaModFix/>
          </a:blip>
          <a:stretch>
            <a:fillRect/>
          </a:stretch>
        </p:blipFill>
        <p:spPr>
          <a:xfrm>
            <a:off x="9755047" y="309950"/>
            <a:ext cx="4725886" cy="2703600"/>
          </a:xfrm>
          <a:prstGeom prst="rect">
            <a:avLst/>
          </a:prstGeom>
          <a:noFill/>
          <a:ln>
            <a:noFill/>
          </a:ln>
        </p:spPr>
      </p:pic>
      <p:pic>
        <p:nvPicPr>
          <p:cNvPr id="412" name="Google Shape;412;p49"/>
          <p:cNvPicPr preferRelativeResize="0"/>
          <p:nvPr/>
        </p:nvPicPr>
        <p:blipFill rotWithShape="1">
          <a:blip r:embed="rId5">
            <a:alphaModFix/>
          </a:blip>
          <a:srcRect r="714"/>
          <a:stretch/>
        </p:blipFill>
        <p:spPr>
          <a:xfrm>
            <a:off x="9755050" y="3013550"/>
            <a:ext cx="4725874" cy="1758775"/>
          </a:xfrm>
          <a:prstGeom prst="rect">
            <a:avLst/>
          </a:prstGeom>
          <a:noFill/>
          <a:ln>
            <a:noFill/>
          </a:ln>
        </p:spPr>
      </p:pic>
      <p:sp>
        <p:nvSpPr>
          <p:cNvPr id="413" name="Google Shape;413;p49"/>
          <p:cNvSpPr txBox="1">
            <a:spLocks noGrp="1"/>
          </p:cNvSpPr>
          <p:nvPr>
            <p:ph type="title"/>
          </p:nvPr>
        </p:nvSpPr>
        <p:spPr>
          <a:xfrm>
            <a:off x="452100" y="457200"/>
            <a:ext cx="3795000" cy="2138100"/>
          </a:xfrm>
          <a:prstGeom prst="rect">
            <a:avLst/>
          </a:prstGeom>
        </p:spPr>
        <p:txBody>
          <a:bodyPr spcFirstLastPara="1" wrap="square" lIns="0" tIns="45700" rIns="0" bIns="0" anchor="t" anchorCtr="0">
            <a:noAutofit/>
          </a:bodyPr>
          <a:lstStyle/>
          <a:p>
            <a:pPr marL="0" lvl="0" indent="0" algn="l" rtl="0">
              <a:lnSpc>
                <a:spcPct val="100000"/>
              </a:lnSpc>
              <a:spcBef>
                <a:spcPts val="0"/>
              </a:spcBef>
              <a:spcAft>
                <a:spcPts val="0"/>
              </a:spcAft>
              <a:buNone/>
            </a:pPr>
            <a:r>
              <a:rPr lang="en-US" sz="2600" dirty="0">
                <a:latin typeface="Hind Siliguri Medium"/>
                <a:ea typeface="Hind Siliguri Medium"/>
                <a:cs typeface="Hind Siliguri Medium"/>
                <a:sym typeface="Hind Siliguri Medium"/>
              </a:rPr>
              <a:t>Steps for retroactively adding data</a:t>
            </a:r>
            <a:endParaRPr sz="2600" dirty="0">
              <a:latin typeface="Hind Siliguri Medium"/>
              <a:ea typeface="Hind Siliguri Medium"/>
              <a:cs typeface="Hind Siliguri Medium"/>
              <a:sym typeface="Hind Siliguri Medium"/>
            </a:endParaRPr>
          </a:p>
        </p:txBody>
      </p:sp>
      <p:sp>
        <p:nvSpPr>
          <p:cNvPr id="414" name="Google Shape;414;p49"/>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solidFill>
                  <a:schemeClr val="lt2"/>
                </a:solidFill>
              </a:rPr>
              <a:t>41</a:t>
            </a:fld>
            <a:endParaRPr>
              <a:solidFill>
                <a:schemeClr val="lt2"/>
              </a:solidFill>
            </a:endParaRPr>
          </a:p>
        </p:txBody>
      </p:sp>
      <p:sp>
        <p:nvSpPr>
          <p:cNvPr id="415" name="Google Shape;415;p49"/>
          <p:cNvSpPr txBox="1">
            <a:spLocks noGrp="1"/>
          </p:cNvSpPr>
          <p:nvPr>
            <p:ph type="body" idx="1"/>
          </p:nvPr>
        </p:nvSpPr>
        <p:spPr>
          <a:xfrm>
            <a:off x="486900" y="1468525"/>
            <a:ext cx="3795000" cy="3208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Font typeface="Arial" panose="020B0604020202020204" pitchFamily="34" charset="0"/>
              <a:buChar char="•"/>
            </a:pPr>
            <a:r>
              <a:rPr lang="en-US" sz="2000" b="1" dirty="0"/>
              <a:t>Use the “Add patient” functionality in the Vaccination section</a:t>
            </a:r>
            <a:r>
              <a:rPr lang="en-US" sz="2000" dirty="0"/>
              <a:t> of the Onsite tool to add patient details and vaccinate</a:t>
            </a:r>
            <a:endParaRPr sz="2000" dirty="0"/>
          </a:p>
          <a:p>
            <a:pPr lvl="0" indent="0" algn="l" rtl="0">
              <a:spcBef>
                <a:spcPts val="280"/>
              </a:spcBef>
              <a:spcAft>
                <a:spcPts val="0"/>
              </a:spcAft>
            </a:pPr>
            <a:r>
              <a:rPr lang="en-US" sz="2000" dirty="0"/>
              <a:t> </a:t>
            </a:r>
            <a:endParaRPr sz="2000" dirty="0"/>
          </a:p>
          <a:p>
            <a:pPr marL="457200" lvl="0" indent="-355600" algn="l" rtl="0">
              <a:spcBef>
                <a:spcPts val="280"/>
              </a:spcBef>
              <a:spcAft>
                <a:spcPts val="0"/>
              </a:spcAft>
              <a:buSzPts val="2000"/>
              <a:buFont typeface="Arial" panose="020B0604020202020204" pitchFamily="34" charset="0"/>
              <a:buChar char="•"/>
            </a:pPr>
            <a:r>
              <a:rPr lang="en-US" sz="2000" b="1" dirty="0"/>
              <a:t>Edit patient details </a:t>
            </a:r>
            <a:r>
              <a:rPr lang="en-US" sz="2000" dirty="0"/>
              <a:t>to correspond to actual date of vaccination </a:t>
            </a:r>
            <a:endParaRPr sz="2000" dirty="0"/>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9"/>
        <p:cNvGrpSpPr/>
        <p:nvPr/>
      </p:nvGrpSpPr>
      <p:grpSpPr>
        <a:xfrm>
          <a:off x="0" y="0"/>
          <a:ext cx="0" cy="0"/>
          <a:chOff x="0" y="0"/>
          <a:chExt cx="0" cy="0"/>
        </a:xfrm>
      </p:grpSpPr>
      <p:pic>
        <p:nvPicPr>
          <p:cNvPr id="420" name="Google Shape;420;p50"/>
          <p:cNvPicPr preferRelativeResize="0"/>
          <p:nvPr/>
        </p:nvPicPr>
        <p:blipFill rotWithShape="1">
          <a:blip r:embed="rId3">
            <a:alphaModFix/>
          </a:blip>
          <a:srcRect l="1748" b="17033"/>
          <a:stretch/>
        </p:blipFill>
        <p:spPr>
          <a:xfrm>
            <a:off x="4572006" y="-2312"/>
            <a:ext cx="4572004" cy="5148108"/>
          </a:xfrm>
          <a:prstGeom prst="rect">
            <a:avLst/>
          </a:prstGeom>
          <a:noFill/>
          <a:ln>
            <a:noFill/>
          </a:ln>
        </p:spPr>
      </p:pic>
      <p:pic>
        <p:nvPicPr>
          <p:cNvPr id="421" name="Google Shape;421;p50"/>
          <p:cNvPicPr preferRelativeResize="0"/>
          <p:nvPr/>
        </p:nvPicPr>
        <p:blipFill>
          <a:blip r:embed="rId4">
            <a:alphaModFix/>
          </a:blip>
          <a:stretch>
            <a:fillRect/>
          </a:stretch>
        </p:blipFill>
        <p:spPr>
          <a:xfrm>
            <a:off x="9755047" y="309950"/>
            <a:ext cx="4725886" cy="2703600"/>
          </a:xfrm>
          <a:prstGeom prst="rect">
            <a:avLst/>
          </a:prstGeom>
          <a:noFill/>
          <a:ln>
            <a:noFill/>
          </a:ln>
        </p:spPr>
      </p:pic>
      <p:pic>
        <p:nvPicPr>
          <p:cNvPr id="422" name="Google Shape;422;p50"/>
          <p:cNvPicPr preferRelativeResize="0"/>
          <p:nvPr/>
        </p:nvPicPr>
        <p:blipFill rotWithShape="1">
          <a:blip r:embed="rId5">
            <a:alphaModFix/>
          </a:blip>
          <a:srcRect r="714"/>
          <a:stretch/>
        </p:blipFill>
        <p:spPr>
          <a:xfrm>
            <a:off x="9755050" y="3013550"/>
            <a:ext cx="4725874" cy="1758775"/>
          </a:xfrm>
          <a:prstGeom prst="rect">
            <a:avLst/>
          </a:prstGeom>
          <a:noFill/>
          <a:ln>
            <a:noFill/>
          </a:ln>
        </p:spPr>
      </p:pic>
      <p:sp>
        <p:nvSpPr>
          <p:cNvPr id="423" name="Google Shape;423;p50"/>
          <p:cNvSpPr txBox="1">
            <a:spLocks noGrp="1"/>
          </p:cNvSpPr>
          <p:nvPr>
            <p:ph type="title"/>
          </p:nvPr>
        </p:nvSpPr>
        <p:spPr>
          <a:xfrm>
            <a:off x="452100" y="457200"/>
            <a:ext cx="3795000" cy="2138100"/>
          </a:xfrm>
          <a:prstGeom prst="rect">
            <a:avLst/>
          </a:prstGeom>
        </p:spPr>
        <p:txBody>
          <a:bodyPr spcFirstLastPara="1" wrap="square" lIns="0" tIns="45700" rIns="0" bIns="0" anchor="t" anchorCtr="0">
            <a:noAutofit/>
          </a:bodyPr>
          <a:lstStyle/>
          <a:p>
            <a:pPr marL="0" lvl="0" indent="0" algn="l" rtl="0">
              <a:lnSpc>
                <a:spcPct val="100000"/>
              </a:lnSpc>
              <a:spcBef>
                <a:spcPts val="0"/>
              </a:spcBef>
              <a:spcAft>
                <a:spcPts val="0"/>
              </a:spcAft>
              <a:buNone/>
            </a:pPr>
            <a:r>
              <a:rPr lang="en-US" sz="2600">
                <a:latin typeface="Hind Siliguri Medium"/>
                <a:ea typeface="Hind Siliguri Medium"/>
                <a:cs typeface="Hind Siliguri Medium"/>
                <a:sym typeface="Hind Siliguri Medium"/>
              </a:rPr>
              <a:t>Steps for retroactively adding data</a:t>
            </a:r>
            <a:endParaRPr sz="2600">
              <a:latin typeface="Hind Siliguri Medium"/>
              <a:ea typeface="Hind Siliguri Medium"/>
              <a:cs typeface="Hind Siliguri Medium"/>
              <a:sym typeface="Hind Siliguri Medium"/>
            </a:endParaRPr>
          </a:p>
        </p:txBody>
      </p:sp>
      <p:sp>
        <p:nvSpPr>
          <p:cNvPr id="424" name="Google Shape;424;p50"/>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solidFill>
                  <a:schemeClr val="lt2"/>
                </a:solidFill>
              </a:rPr>
              <a:t>42</a:t>
            </a:fld>
            <a:endParaRPr>
              <a:solidFill>
                <a:schemeClr val="lt2"/>
              </a:solidFill>
            </a:endParaRPr>
          </a:p>
        </p:txBody>
      </p:sp>
      <p:sp>
        <p:nvSpPr>
          <p:cNvPr id="425" name="Google Shape;425;p50"/>
          <p:cNvSpPr txBox="1">
            <a:spLocks noGrp="1"/>
          </p:cNvSpPr>
          <p:nvPr>
            <p:ph type="body" idx="1"/>
          </p:nvPr>
        </p:nvSpPr>
        <p:spPr>
          <a:xfrm>
            <a:off x="486900" y="1468525"/>
            <a:ext cx="3795000" cy="3208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AutoNum type="arabicPeriod"/>
            </a:pPr>
            <a:r>
              <a:rPr lang="en-US" sz="2000" b="1"/>
              <a:t>Use the “Add patient” functionality in the Vaccination section</a:t>
            </a:r>
            <a:r>
              <a:rPr lang="en-US" sz="2000"/>
              <a:t> of the Onsite tool to add patient details and vaccinate</a:t>
            </a:r>
            <a:endParaRPr sz="2000"/>
          </a:p>
          <a:p>
            <a:pPr marL="0" lvl="0" indent="0" algn="l" rtl="0">
              <a:spcBef>
                <a:spcPts val="280"/>
              </a:spcBef>
              <a:spcAft>
                <a:spcPts val="0"/>
              </a:spcAft>
              <a:buNone/>
            </a:pPr>
            <a:endParaRPr sz="2000"/>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1"/>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
        <p:nvSpPr>
          <p:cNvPr id="432" name="Google Shape;432;p51"/>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Select the vaccination tool within the Onsite tool</a:t>
            </a:r>
            <a:endParaRPr sz="2400">
              <a:solidFill>
                <a:srgbClr val="19143E"/>
              </a:solidFill>
              <a:latin typeface="Hind Siliguri"/>
              <a:ea typeface="Hind Siliguri"/>
              <a:cs typeface="Hind Siliguri"/>
              <a:sym typeface="Hind Siliguri"/>
            </a:endParaRPr>
          </a:p>
        </p:txBody>
      </p:sp>
      <p:sp>
        <p:nvSpPr>
          <p:cNvPr id="433" name="Google Shape;433;p51"/>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434" name="Google Shape;434;p51"/>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pic>
        <p:nvPicPr>
          <p:cNvPr id="435" name="Google Shape;435;p51"/>
          <p:cNvPicPr preferRelativeResize="0"/>
          <p:nvPr/>
        </p:nvPicPr>
        <p:blipFill>
          <a:blip r:embed="rId3">
            <a:alphaModFix/>
          </a:blip>
          <a:stretch>
            <a:fillRect/>
          </a:stretch>
        </p:blipFill>
        <p:spPr>
          <a:xfrm>
            <a:off x="1246063" y="958175"/>
            <a:ext cx="6651874" cy="3412875"/>
          </a:xfrm>
          <a:prstGeom prst="rect">
            <a:avLst/>
          </a:prstGeom>
          <a:noFill/>
          <a:ln>
            <a:noFill/>
          </a:ln>
          <a:effectLst>
            <a:outerShdw blurRad="57150" dist="19050" dir="5400000" algn="bl" rotWithShape="0">
              <a:srgbClr val="000000">
                <a:alpha val="50000"/>
              </a:srgbClr>
            </a:outerShdw>
          </a:effectLst>
        </p:spPr>
      </p:pic>
      <p:sp>
        <p:nvSpPr>
          <p:cNvPr id="436" name="Google Shape;436;p51"/>
          <p:cNvSpPr/>
          <p:nvPr/>
        </p:nvSpPr>
        <p:spPr>
          <a:xfrm>
            <a:off x="7641700" y="2418375"/>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9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
        <p:nvSpPr>
          <p:cNvPr id="1007" name="Google Shape;1007;p97"/>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click on add patient</a:t>
            </a:r>
            <a:endParaRPr sz="2400">
              <a:solidFill>
                <a:srgbClr val="19143E"/>
              </a:solidFill>
              <a:latin typeface="Hind Siliguri"/>
              <a:ea typeface="Hind Siliguri"/>
              <a:cs typeface="Hind Siliguri"/>
              <a:sym typeface="Hind Siliguri"/>
            </a:endParaRPr>
          </a:p>
        </p:txBody>
      </p:sp>
      <p:sp>
        <p:nvSpPr>
          <p:cNvPr id="1008" name="Google Shape;1008;p9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1009" name="Google Shape;1009;p97"/>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1012" name="Google Shape;1012;p97"/>
          <p:cNvSpPr txBox="1"/>
          <p:nvPr/>
        </p:nvSpPr>
        <p:spPr>
          <a:xfrm>
            <a:off x="201525" y="1254350"/>
            <a:ext cx="1676700" cy="2920200"/>
          </a:xfrm>
          <a:prstGeom prst="rect">
            <a:avLst/>
          </a:prstGeom>
          <a:noFill/>
          <a:ln>
            <a:noFill/>
          </a:ln>
        </p:spPr>
        <p:txBody>
          <a:bodyPr spcFirstLastPara="1" wrap="square" lIns="0" tIns="45700" rIns="0" bIns="0" anchor="t" anchorCtr="0">
            <a:noAutofit/>
          </a:bodyPr>
          <a:lstStyle/>
          <a:p>
            <a:pPr marL="0" lvl="0" indent="0" algn="l" rtl="0">
              <a:spcBef>
                <a:spcPts val="280"/>
              </a:spcBef>
              <a:spcAft>
                <a:spcPts val="0"/>
              </a:spcAft>
              <a:buNone/>
            </a:pPr>
            <a:r>
              <a:rPr lang="en-US" dirty="0">
                <a:solidFill>
                  <a:srgbClr val="19143E"/>
                </a:solidFill>
                <a:latin typeface="Hind Siliguri"/>
                <a:ea typeface="Hind Siliguri"/>
                <a:cs typeface="Hind Siliguri"/>
                <a:sym typeface="Hind Siliguri"/>
              </a:rPr>
              <a:t>Selecting the “Add Patient” link will initiate the process for adding a new patient.</a:t>
            </a:r>
            <a:endParaRPr dirty="0">
              <a:solidFill>
                <a:srgbClr val="19143E"/>
              </a:solidFill>
              <a:latin typeface="Hind Siliguri"/>
              <a:ea typeface="Hind Siliguri"/>
              <a:cs typeface="Hind Siliguri"/>
              <a:sym typeface="Hind Siliguri"/>
            </a:endParaRPr>
          </a:p>
        </p:txBody>
      </p:sp>
      <p:pic>
        <p:nvPicPr>
          <p:cNvPr id="3" name="Picture 2" descr="Graphical user interface, application, Teams&#10;&#10;Description automatically generated">
            <a:extLst>
              <a:ext uri="{FF2B5EF4-FFF2-40B4-BE49-F238E27FC236}">
                <a16:creationId xmlns:a16="http://schemas.microsoft.com/office/drawing/2014/main" id="{B92FD345-6173-CF38-E175-7F88ED0FF406}"/>
              </a:ext>
            </a:extLst>
          </p:cNvPr>
          <p:cNvPicPr>
            <a:picLocks noChangeAspect="1"/>
          </p:cNvPicPr>
          <p:nvPr/>
        </p:nvPicPr>
        <p:blipFill>
          <a:blip r:embed="rId3"/>
          <a:stretch>
            <a:fillRect/>
          </a:stretch>
        </p:blipFill>
        <p:spPr>
          <a:xfrm>
            <a:off x="1637147" y="2087100"/>
            <a:ext cx="6645897" cy="2226375"/>
          </a:xfrm>
          <a:prstGeom prst="rect">
            <a:avLst/>
          </a:prstGeom>
        </p:spPr>
      </p:pic>
      <p:sp>
        <p:nvSpPr>
          <p:cNvPr id="1011" name="Google Shape;1011;p97"/>
          <p:cNvSpPr/>
          <p:nvPr/>
        </p:nvSpPr>
        <p:spPr>
          <a:xfrm rot="17652993">
            <a:off x="7446939" y="1751283"/>
            <a:ext cx="1139381"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1277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
        <p:nvSpPr>
          <p:cNvPr id="711" name="Google Shape;711;p74"/>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collect patient information</a:t>
            </a:r>
            <a:endParaRPr sz="2400">
              <a:solidFill>
                <a:srgbClr val="19143E"/>
              </a:solidFill>
              <a:latin typeface="Hind Siliguri"/>
              <a:ea typeface="Hind Siliguri"/>
              <a:cs typeface="Hind Siliguri"/>
              <a:sym typeface="Hind Siliguri"/>
            </a:endParaRPr>
          </a:p>
        </p:txBody>
      </p:sp>
      <p:sp>
        <p:nvSpPr>
          <p:cNvPr id="712" name="Google Shape;712;p74"/>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13" name="Google Shape;713;p74"/>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15" name="Google Shape;715;p74"/>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solidFill>
                  <a:srgbClr val="19143E"/>
                </a:solidFill>
                <a:latin typeface="Hind Siliguri"/>
                <a:ea typeface="Hind Siliguri"/>
                <a:cs typeface="Hind Siliguri"/>
                <a:sym typeface="Hind Siliguri"/>
              </a:rPr>
              <a:t>Collect </a:t>
            </a:r>
            <a:r>
              <a:rPr lang="en-US" b="1">
                <a:solidFill>
                  <a:srgbClr val="19143E"/>
                </a:solidFill>
                <a:latin typeface="Hind Siliguri"/>
                <a:ea typeface="Hind Siliguri"/>
                <a:cs typeface="Hind Siliguri"/>
                <a:sym typeface="Hind Siliguri"/>
              </a:rPr>
              <a:t>required patient information</a:t>
            </a:r>
            <a:r>
              <a:rPr lang="en-US">
                <a:solidFill>
                  <a:srgbClr val="19143E"/>
                </a:solidFill>
                <a:latin typeface="Hind Siliguri"/>
                <a:ea typeface="Hind Siliguri"/>
                <a:cs typeface="Hind Siliguri"/>
                <a:sym typeface="Hind Siliguri"/>
              </a:rPr>
              <a:t>.</a:t>
            </a:r>
            <a:endParaRPr>
              <a:solidFill>
                <a:srgbClr val="19143E"/>
              </a:solidFill>
              <a:latin typeface="Hind Siliguri"/>
              <a:ea typeface="Hind Siliguri"/>
              <a:cs typeface="Hind Siliguri"/>
              <a:sym typeface="Hind Siliguri"/>
            </a:endParaRPr>
          </a:p>
        </p:txBody>
      </p:sp>
      <p:pic>
        <p:nvPicPr>
          <p:cNvPr id="5" name="Picture 4" descr="Graphical user interface, text, application, email&#10;&#10;Description automatically generated">
            <a:extLst>
              <a:ext uri="{FF2B5EF4-FFF2-40B4-BE49-F238E27FC236}">
                <a16:creationId xmlns:a16="http://schemas.microsoft.com/office/drawing/2014/main" id="{5725FDCC-6019-A8F9-7458-CD9E7CDB4273}"/>
              </a:ext>
            </a:extLst>
          </p:cNvPr>
          <p:cNvPicPr>
            <a:picLocks noChangeAspect="1"/>
          </p:cNvPicPr>
          <p:nvPr/>
        </p:nvPicPr>
        <p:blipFill>
          <a:blip r:embed="rId3"/>
          <a:stretch>
            <a:fillRect/>
          </a:stretch>
        </p:blipFill>
        <p:spPr>
          <a:xfrm>
            <a:off x="3149848" y="1175650"/>
            <a:ext cx="4099364" cy="3107736"/>
          </a:xfrm>
          <a:prstGeom prst="rect">
            <a:avLst/>
          </a:prstGeom>
        </p:spPr>
      </p:pic>
    </p:spTree>
    <p:extLst>
      <p:ext uri="{BB962C8B-B14F-4D97-AF65-F5344CB8AC3E}">
        <p14:creationId xmlns:p14="http://schemas.microsoft.com/office/powerpoint/2010/main" val="2577642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
        <p:nvSpPr>
          <p:cNvPr id="698" name="Google Shape;698;p73"/>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provide vaccination history</a:t>
            </a:r>
            <a:endParaRPr sz="2400">
              <a:solidFill>
                <a:srgbClr val="19143E"/>
              </a:solidFill>
              <a:latin typeface="Hind Siliguri"/>
              <a:ea typeface="Hind Siliguri"/>
              <a:cs typeface="Hind Siliguri"/>
              <a:sym typeface="Hind Siliguri"/>
            </a:endParaRPr>
          </a:p>
        </p:txBody>
      </p:sp>
      <p:sp>
        <p:nvSpPr>
          <p:cNvPr id="699" name="Google Shape;699;p73"/>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00" name="Google Shape;700;p73"/>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02" name="Google Shape;702;p73"/>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dirty="0">
                <a:solidFill>
                  <a:srgbClr val="19143E"/>
                </a:solidFill>
                <a:latin typeface="Hind Siliguri"/>
                <a:ea typeface="Hind Siliguri"/>
                <a:cs typeface="Hind Siliguri"/>
                <a:sym typeface="Hind Siliguri"/>
              </a:rPr>
              <a:t>If patient has had a </a:t>
            </a:r>
            <a:r>
              <a:rPr lang="en-US" b="1" dirty="0">
                <a:solidFill>
                  <a:srgbClr val="19143E"/>
                </a:solidFill>
                <a:latin typeface="Hind Siliguri"/>
                <a:ea typeface="Hind Siliguri"/>
                <a:cs typeface="Hind Siliguri"/>
                <a:sym typeface="Hind Siliguri"/>
              </a:rPr>
              <a:t>previous vaccination</a:t>
            </a:r>
            <a:r>
              <a:rPr lang="en-US" dirty="0">
                <a:solidFill>
                  <a:srgbClr val="19143E"/>
                </a:solidFill>
                <a:latin typeface="Hind Siliguri"/>
                <a:ea typeface="Hind Siliguri"/>
                <a:cs typeface="Hind Siliguri"/>
                <a:sym typeface="Hind Siliguri"/>
              </a:rPr>
              <a:t>, ask them for the manufacturer and dose.</a:t>
            </a: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sz="1200" dirty="0">
              <a:solidFill>
                <a:srgbClr val="19143E"/>
              </a:solidFill>
              <a:latin typeface="Hind Siliguri"/>
              <a:ea typeface="Hind Siliguri"/>
              <a:cs typeface="Hind Siliguri"/>
              <a:sym typeface="Hind Siliguri"/>
            </a:endParaRPr>
          </a:p>
        </p:txBody>
      </p:sp>
      <p:pic>
        <p:nvPicPr>
          <p:cNvPr id="5" name="Picture 4" descr="Graphical user interface, text, application&#10;&#10;Description automatically generated">
            <a:extLst>
              <a:ext uri="{FF2B5EF4-FFF2-40B4-BE49-F238E27FC236}">
                <a16:creationId xmlns:a16="http://schemas.microsoft.com/office/drawing/2014/main" id="{C2FBC15E-B3BD-7926-5F11-92EDC940EB61}"/>
              </a:ext>
            </a:extLst>
          </p:cNvPr>
          <p:cNvPicPr>
            <a:picLocks noChangeAspect="1"/>
          </p:cNvPicPr>
          <p:nvPr/>
        </p:nvPicPr>
        <p:blipFill>
          <a:blip r:embed="rId3"/>
          <a:stretch>
            <a:fillRect/>
          </a:stretch>
        </p:blipFill>
        <p:spPr>
          <a:xfrm>
            <a:off x="3585139" y="1175650"/>
            <a:ext cx="4512722" cy="3167402"/>
          </a:xfrm>
          <a:prstGeom prst="rect">
            <a:avLst/>
          </a:prstGeom>
        </p:spPr>
      </p:pic>
    </p:spTree>
    <p:extLst>
      <p:ext uri="{BB962C8B-B14F-4D97-AF65-F5344CB8AC3E}">
        <p14:creationId xmlns:p14="http://schemas.microsoft.com/office/powerpoint/2010/main" val="3481239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7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
        <p:nvSpPr>
          <p:cNvPr id="722" name="Google Shape;722;p75"/>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confirm patient contact information</a:t>
            </a:r>
            <a:endParaRPr sz="2400">
              <a:solidFill>
                <a:srgbClr val="19143E"/>
              </a:solidFill>
              <a:latin typeface="Hind Siliguri"/>
              <a:ea typeface="Hind Siliguri"/>
              <a:cs typeface="Hind Siliguri"/>
              <a:sym typeface="Hind Siliguri"/>
            </a:endParaRPr>
          </a:p>
        </p:txBody>
      </p:sp>
      <p:sp>
        <p:nvSpPr>
          <p:cNvPr id="723" name="Google Shape;723;p75"/>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24" name="Google Shape;724;p75"/>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26" name="Google Shape;726;p75"/>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 chat or text message&#10;&#10;Description automatically generated">
            <a:extLst>
              <a:ext uri="{FF2B5EF4-FFF2-40B4-BE49-F238E27FC236}">
                <a16:creationId xmlns:a16="http://schemas.microsoft.com/office/drawing/2014/main" id="{51156660-FE2A-1967-B749-753EF3ABD125}"/>
              </a:ext>
            </a:extLst>
          </p:cNvPr>
          <p:cNvPicPr>
            <a:picLocks noChangeAspect="1"/>
          </p:cNvPicPr>
          <p:nvPr/>
        </p:nvPicPr>
        <p:blipFill>
          <a:blip r:embed="rId3"/>
          <a:stretch>
            <a:fillRect/>
          </a:stretch>
        </p:blipFill>
        <p:spPr>
          <a:xfrm>
            <a:off x="3006930" y="1175650"/>
            <a:ext cx="5425870" cy="3311680"/>
          </a:xfrm>
          <a:prstGeom prst="rect">
            <a:avLst/>
          </a:prstGeom>
        </p:spPr>
      </p:pic>
    </p:spTree>
    <p:extLst>
      <p:ext uri="{BB962C8B-B14F-4D97-AF65-F5344CB8AC3E}">
        <p14:creationId xmlns:p14="http://schemas.microsoft.com/office/powerpoint/2010/main" val="2928676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7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
        <p:nvSpPr>
          <p:cNvPr id="733" name="Google Shape;733;p76"/>
          <p:cNvSpPr txBox="1"/>
          <p:nvPr/>
        </p:nvSpPr>
        <p:spPr>
          <a:xfrm>
            <a:off x="337800" y="411425"/>
            <a:ext cx="84657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dirty="0">
                <a:solidFill>
                  <a:srgbClr val="19143E"/>
                </a:solidFill>
                <a:latin typeface="Hind Siliguri"/>
                <a:ea typeface="Hind Siliguri"/>
                <a:cs typeface="Hind Siliguri"/>
                <a:sym typeface="Hind Siliguri"/>
              </a:rPr>
              <a:t>Adding a patient:</a:t>
            </a:r>
            <a:r>
              <a:rPr lang="en-US" sz="2000" b="1" dirty="0">
                <a:solidFill>
                  <a:srgbClr val="19143E"/>
                </a:solidFill>
                <a:latin typeface="Hind Siliguri"/>
                <a:ea typeface="Hind Siliguri"/>
                <a:cs typeface="Hind Siliguri"/>
                <a:sym typeface="Hind Siliguri"/>
              </a:rPr>
              <a:t> </a:t>
            </a:r>
            <a:r>
              <a:rPr lang="en-US" sz="2000" dirty="0">
                <a:solidFill>
                  <a:srgbClr val="19143E"/>
                </a:solidFill>
                <a:latin typeface="Hind Siliguri"/>
                <a:ea typeface="Hind Siliguri"/>
                <a:cs typeface="Hind Siliguri"/>
                <a:sym typeface="Hind Siliguri"/>
              </a:rPr>
              <a:t>complete the </a:t>
            </a:r>
            <a:r>
              <a:rPr lang="en-US" sz="2000" dirty="0" err="1">
                <a:solidFill>
                  <a:srgbClr val="19143E"/>
                </a:solidFill>
                <a:latin typeface="Hind Siliguri"/>
                <a:ea typeface="Hind Siliguri"/>
                <a:cs typeface="Hind Siliguri"/>
                <a:sym typeface="Hind Siliguri"/>
              </a:rPr>
              <a:t>prevaccination</a:t>
            </a:r>
            <a:r>
              <a:rPr lang="en-US" sz="2000" dirty="0">
                <a:solidFill>
                  <a:srgbClr val="19143E"/>
                </a:solidFill>
                <a:latin typeface="Hind Siliguri"/>
                <a:ea typeface="Hind Siliguri"/>
                <a:cs typeface="Hind Siliguri"/>
                <a:sym typeface="Hind Siliguri"/>
              </a:rPr>
              <a:t> checklist</a:t>
            </a:r>
            <a:endParaRPr sz="2000" dirty="0">
              <a:solidFill>
                <a:srgbClr val="19143E"/>
              </a:solidFill>
              <a:latin typeface="Hind Siliguri"/>
              <a:ea typeface="Hind Siliguri"/>
              <a:cs typeface="Hind Siliguri"/>
              <a:sym typeface="Hind Siliguri"/>
            </a:endParaRPr>
          </a:p>
        </p:txBody>
      </p:sp>
      <p:sp>
        <p:nvSpPr>
          <p:cNvPr id="734" name="Google Shape;734;p76"/>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35" name="Google Shape;735;p76"/>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37" name="Google Shape;737;p76"/>
          <p:cNvSpPr txBox="1"/>
          <p:nvPr/>
        </p:nvSpPr>
        <p:spPr>
          <a:xfrm>
            <a:off x="614550" y="1262913"/>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 email&#10;&#10;Description automatically generated">
            <a:extLst>
              <a:ext uri="{FF2B5EF4-FFF2-40B4-BE49-F238E27FC236}">
                <a16:creationId xmlns:a16="http://schemas.microsoft.com/office/drawing/2014/main" id="{A2C49EFE-58F5-785F-5235-A0428549A3F9}"/>
              </a:ext>
            </a:extLst>
          </p:cNvPr>
          <p:cNvPicPr>
            <a:picLocks noChangeAspect="1"/>
          </p:cNvPicPr>
          <p:nvPr/>
        </p:nvPicPr>
        <p:blipFill>
          <a:blip r:embed="rId3"/>
          <a:stretch>
            <a:fillRect/>
          </a:stretch>
        </p:blipFill>
        <p:spPr>
          <a:xfrm>
            <a:off x="2951629" y="977093"/>
            <a:ext cx="5481171" cy="3337082"/>
          </a:xfrm>
          <a:prstGeom prst="rect">
            <a:avLst/>
          </a:prstGeom>
        </p:spPr>
      </p:pic>
    </p:spTree>
    <p:extLst>
      <p:ext uri="{BB962C8B-B14F-4D97-AF65-F5344CB8AC3E}">
        <p14:creationId xmlns:p14="http://schemas.microsoft.com/office/powerpoint/2010/main" val="1038712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7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
        <p:nvSpPr>
          <p:cNvPr id="744" name="Google Shape;744;p77"/>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dirty="0">
                <a:solidFill>
                  <a:srgbClr val="19143E"/>
                </a:solidFill>
                <a:latin typeface="Hind Siliguri"/>
                <a:ea typeface="Hind Siliguri"/>
                <a:cs typeface="Hind Siliguri"/>
                <a:sym typeface="Hind Siliguri"/>
              </a:rPr>
              <a:t>Adding a patient: </a:t>
            </a:r>
            <a:r>
              <a:rPr lang="en-US" sz="2400" dirty="0">
                <a:solidFill>
                  <a:srgbClr val="19143E"/>
                </a:solidFill>
                <a:latin typeface="Hind Siliguri"/>
                <a:ea typeface="Hind Siliguri"/>
                <a:cs typeface="Hind Siliguri"/>
                <a:sym typeface="Hind Siliguri"/>
              </a:rPr>
              <a:t>Collect their health insurance</a:t>
            </a:r>
            <a:endParaRPr sz="2400" dirty="0">
              <a:solidFill>
                <a:srgbClr val="19143E"/>
              </a:solidFill>
              <a:latin typeface="Hind Siliguri"/>
              <a:ea typeface="Hind Siliguri"/>
              <a:cs typeface="Hind Siliguri"/>
              <a:sym typeface="Hind Siliguri"/>
            </a:endParaRPr>
          </a:p>
        </p:txBody>
      </p:sp>
      <p:sp>
        <p:nvSpPr>
          <p:cNvPr id="745" name="Google Shape;745;p7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46" name="Google Shape;746;p77"/>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47" name="Google Shape;747;p77"/>
          <p:cNvSpPr txBox="1"/>
          <p:nvPr/>
        </p:nvSpPr>
        <p:spPr>
          <a:xfrm>
            <a:off x="454725" y="1241700"/>
            <a:ext cx="183000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Patients have the ability to add a primary and secondary insurance with “Yes, I have multiple insurance plans”</a:t>
            </a:r>
            <a:endParaRPr dirty="0">
              <a:latin typeface="Hind Siliguri"/>
              <a:ea typeface="Hind Siliguri"/>
              <a:cs typeface="Hind Siliguri"/>
              <a:sym typeface="Hind Siliguri"/>
            </a:endParaRPr>
          </a:p>
        </p:txBody>
      </p:sp>
      <p:pic>
        <p:nvPicPr>
          <p:cNvPr id="3" name="Picture 2" descr="Graphical user interface, text, application, Teams&#10;&#10;Description automatically generated">
            <a:extLst>
              <a:ext uri="{FF2B5EF4-FFF2-40B4-BE49-F238E27FC236}">
                <a16:creationId xmlns:a16="http://schemas.microsoft.com/office/drawing/2014/main" id="{E1E38D22-A110-D208-16CD-8758F3B4B094}"/>
              </a:ext>
            </a:extLst>
          </p:cNvPr>
          <p:cNvPicPr>
            <a:picLocks noChangeAspect="1"/>
          </p:cNvPicPr>
          <p:nvPr/>
        </p:nvPicPr>
        <p:blipFill>
          <a:blip r:embed="rId3"/>
          <a:stretch>
            <a:fillRect/>
          </a:stretch>
        </p:blipFill>
        <p:spPr>
          <a:xfrm>
            <a:off x="2892079" y="990844"/>
            <a:ext cx="4502969" cy="3487911"/>
          </a:xfrm>
          <a:prstGeom prst="rect">
            <a:avLst/>
          </a:prstGeom>
        </p:spPr>
      </p:pic>
    </p:spTree>
    <p:extLst>
      <p:ext uri="{BB962C8B-B14F-4D97-AF65-F5344CB8AC3E}">
        <p14:creationId xmlns:p14="http://schemas.microsoft.com/office/powerpoint/2010/main" val="1634372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4"/>
        <p:cNvGrpSpPr/>
        <p:nvPr/>
      </p:nvGrpSpPr>
      <p:grpSpPr>
        <a:xfrm>
          <a:off x="0" y="0"/>
          <a:ext cx="0" cy="0"/>
          <a:chOff x="0" y="0"/>
          <a:chExt cx="0" cy="0"/>
        </a:xfrm>
      </p:grpSpPr>
      <p:pic>
        <p:nvPicPr>
          <p:cNvPr id="665" name="Google Shape;665;p70"/>
          <p:cNvPicPr preferRelativeResize="0"/>
          <p:nvPr/>
        </p:nvPicPr>
        <p:blipFill rotWithShape="1">
          <a:blip r:embed="rId3">
            <a:alphaModFix/>
          </a:blip>
          <a:srcRect l="1748" b="17033"/>
          <a:stretch/>
        </p:blipFill>
        <p:spPr>
          <a:xfrm>
            <a:off x="4572006" y="-2312"/>
            <a:ext cx="4572004" cy="5148108"/>
          </a:xfrm>
          <a:prstGeom prst="rect">
            <a:avLst/>
          </a:prstGeom>
          <a:noFill/>
          <a:ln>
            <a:noFill/>
          </a:ln>
        </p:spPr>
      </p:pic>
      <p:sp>
        <p:nvSpPr>
          <p:cNvPr id="666" name="Google Shape;666;p70"/>
          <p:cNvSpPr txBox="1">
            <a:spLocks noGrp="1"/>
          </p:cNvSpPr>
          <p:nvPr>
            <p:ph type="title"/>
          </p:nvPr>
        </p:nvSpPr>
        <p:spPr>
          <a:xfrm>
            <a:off x="452100" y="457200"/>
            <a:ext cx="3795000" cy="2138100"/>
          </a:xfrm>
          <a:prstGeom prst="rect">
            <a:avLst/>
          </a:prstGeom>
        </p:spPr>
        <p:txBody>
          <a:bodyPr spcFirstLastPara="1" wrap="square" lIns="0" tIns="45700" rIns="0" bIns="0" anchor="t" anchorCtr="0">
            <a:noAutofit/>
          </a:bodyPr>
          <a:lstStyle/>
          <a:p>
            <a:pPr marL="0" lvl="0" indent="0" algn="l" rtl="0">
              <a:lnSpc>
                <a:spcPct val="100000"/>
              </a:lnSpc>
              <a:spcBef>
                <a:spcPts val="0"/>
              </a:spcBef>
              <a:spcAft>
                <a:spcPts val="0"/>
              </a:spcAft>
              <a:buNone/>
            </a:pPr>
            <a:r>
              <a:rPr lang="en-US" sz="2600">
                <a:latin typeface="Hind Siliguri Medium"/>
                <a:ea typeface="Hind Siliguri Medium"/>
                <a:cs typeface="Hind Siliguri Medium"/>
                <a:sym typeface="Hind Siliguri Medium"/>
              </a:rPr>
              <a:t>Using mobile registration</a:t>
            </a:r>
            <a:endParaRPr sz="2600">
              <a:latin typeface="Hind Siliguri Medium"/>
              <a:ea typeface="Hind Siliguri Medium"/>
              <a:cs typeface="Hind Siliguri Medium"/>
              <a:sym typeface="Hind Siliguri Medium"/>
            </a:endParaRPr>
          </a:p>
        </p:txBody>
      </p:sp>
      <p:sp>
        <p:nvSpPr>
          <p:cNvPr id="667" name="Google Shape;667;p70"/>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solidFill>
                  <a:schemeClr val="lt2"/>
                </a:solidFill>
              </a:rPr>
              <a:t>5</a:t>
            </a:fld>
            <a:endParaRPr>
              <a:solidFill>
                <a:schemeClr val="lt2"/>
              </a:solidFill>
            </a:endParaRPr>
          </a:p>
        </p:txBody>
      </p:sp>
      <p:sp>
        <p:nvSpPr>
          <p:cNvPr id="668" name="Google Shape;668;p70"/>
          <p:cNvSpPr txBox="1">
            <a:spLocks noGrp="1"/>
          </p:cNvSpPr>
          <p:nvPr>
            <p:ph type="body" idx="1"/>
          </p:nvPr>
        </p:nvSpPr>
        <p:spPr>
          <a:xfrm>
            <a:off x="486900" y="1468525"/>
            <a:ext cx="3795000" cy="3208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Char char="●"/>
            </a:pPr>
            <a:r>
              <a:rPr lang="en-US" sz="2000" b="1"/>
              <a:t>Works in the same way as laptop/tablet registration </a:t>
            </a:r>
            <a:endParaRPr sz="2000"/>
          </a:p>
          <a:p>
            <a:pPr marL="914400" lvl="0" indent="0" algn="l" rtl="0">
              <a:spcBef>
                <a:spcPts val="280"/>
              </a:spcBef>
              <a:spcAft>
                <a:spcPts val="0"/>
              </a:spcAft>
              <a:buNone/>
            </a:pPr>
            <a:endParaRPr sz="2000"/>
          </a:p>
          <a:p>
            <a:pPr marL="457200" lvl="0" indent="-355600" algn="l" rtl="0">
              <a:spcBef>
                <a:spcPts val="280"/>
              </a:spcBef>
              <a:spcAft>
                <a:spcPts val="0"/>
              </a:spcAft>
              <a:buSzPts val="2000"/>
              <a:buChar char="●"/>
            </a:pPr>
            <a:r>
              <a:rPr lang="en-US" sz="2000"/>
              <a:t>To vaccinate homebound patients, </a:t>
            </a:r>
            <a:r>
              <a:rPr lang="en-US" sz="2000" b="1"/>
              <a:t>you can use the “Add patient” functionality </a:t>
            </a:r>
            <a:endParaRPr sz="2000" b="1"/>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8"/>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
        <p:nvSpPr>
          <p:cNvPr id="755" name="Google Shape;755;p78"/>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dirty="0">
                <a:solidFill>
                  <a:srgbClr val="19143E"/>
                </a:solidFill>
                <a:latin typeface="Hind Siliguri"/>
                <a:ea typeface="Hind Siliguri"/>
                <a:cs typeface="Hind Siliguri"/>
                <a:sym typeface="Hind Siliguri"/>
              </a:rPr>
              <a:t>Adding a patient: </a:t>
            </a:r>
            <a:r>
              <a:rPr lang="en-US" sz="2400" dirty="0">
                <a:solidFill>
                  <a:srgbClr val="19143E"/>
                </a:solidFill>
                <a:latin typeface="Hind Siliguri"/>
                <a:ea typeface="Hind Siliguri"/>
                <a:cs typeface="Hind Siliguri"/>
                <a:sym typeface="Hind Siliguri"/>
              </a:rPr>
              <a:t>Note consent received from the patient</a:t>
            </a:r>
            <a:endParaRPr sz="2400" dirty="0">
              <a:solidFill>
                <a:srgbClr val="19143E"/>
              </a:solidFill>
              <a:latin typeface="Hind Siliguri"/>
              <a:ea typeface="Hind Siliguri"/>
              <a:cs typeface="Hind Siliguri"/>
              <a:sym typeface="Hind Siliguri"/>
            </a:endParaRPr>
          </a:p>
        </p:txBody>
      </p:sp>
      <p:sp>
        <p:nvSpPr>
          <p:cNvPr id="756" name="Google Shape;756;p78"/>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57" name="Google Shape;757;p78"/>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61" name="Google Shape;761;p78"/>
          <p:cNvSpPr txBox="1"/>
          <p:nvPr/>
        </p:nvSpPr>
        <p:spPr>
          <a:xfrm>
            <a:off x="553275" y="1195750"/>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dirty="0">
              <a:solidFill>
                <a:srgbClr val="19143E"/>
              </a:solidFill>
              <a:latin typeface="Hind Siliguri"/>
              <a:ea typeface="Hind Siliguri"/>
              <a:cs typeface="Hind Siliguri"/>
              <a:sym typeface="Hind Siliguri"/>
            </a:endParaRPr>
          </a:p>
        </p:txBody>
      </p:sp>
      <p:pic>
        <p:nvPicPr>
          <p:cNvPr id="3" name="Picture 2" descr="Graphical user interface, text, application&#10;&#10;Description automatically generated">
            <a:extLst>
              <a:ext uri="{FF2B5EF4-FFF2-40B4-BE49-F238E27FC236}">
                <a16:creationId xmlns:a16="http://schemas.microsoft.com/office/drawing/2014/main" id="{A36D04E3-B50B-1EE4-F08F-C32F62CD349B}"/>
              </a:ext>
            </a:extLst>
          </p:cNvPr>
          <p:cNvPicPr>
            <a:picLocks noChangeAspect="1"/>
          </p:cNvPicPr>
          <p:nvPr/>
        </p:nvPicPr>
        <p:blipFill>
          <a:blip r:embed="rId3"/>
          <a:stretch>
            <a:fillRect/>
          </a:stretch>
        </p:blipFill>
        <p:spPr>
          <a:xfrm>
            <a:off x="2384566" y="1068177"/>
            <a:ext cx="4374868" cy="3007146"/>
          </a:xfrm>
          <a:prstGeom prst="rect">
            <a:avLst/>
          </a:prstGeom>
        </p:spPr>
      </p:pic>
      <p:sp>
        <p:nvSpPr>
          <p:cNvPr id="759" name="Google Shape;759;p78"/>
          <p:cNvSpPr/>
          <p:nvPr/>
        </p:nvSpPr>
        <p:spPr>
          <a:xfrm rot="10800000">
            <a:off x="4337471" y="1871146"/>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4444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0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
        <p:nvSpPr>
          <p:cNvPr id="1089" name="Google Shape;1089;p104"/>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patient is now added and checked in</a:t>
            </a:r>
            <a:endParaRPr sz="2400">
              <a:solidFill>
                <a:srgbClr val="19143E"/>
              </a:solidFill>
              <a:latin typeface="Hind Siliguri"/>
              <a:ea typeface="Hind Siliguri"/>
              <a:cs typeface="Hind Siliguri"/>
              <a:sym typeface="Hind Siliguri"/>
            </a:endParaRPr>
          </a:p>
        </p:txBody>
      </p:sp>
      <p:sp>
        <p:nvSpPr>
          <p:cNvPr id="1090" name="Google Shape;1090;p104"/>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1091" name="Google Shape;1091;p104"/>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pic>
        <p:nvPicPr>
          <p:cNvPr id="3" name="Picture 2" descr="Graphical user interface, application&#10;&#10;Description automatically generated">
            <a:extLst>
              <a:ext uri="{FF2B5EF4-FFF2-40B4-BE49-F238E27FC236}">
                <a16:creationId xmlns:a16="http://schemas.microsoft.com/office/drawing/2014/main" id="{738D96BD-B6F1-D603-BBED-BE719D4893F7}"/>
              </a:ext>
            </a:extLst>
          </p:cNvPr>
          <p:cNvPicPr>
            <a:picLocks noChangeAspect="1"/>
          </p:cNvPicPr>
          <p:nvPr/>
        </p:nvPicPr>
        <p:blipFill>
          <a:blip r:embed="rId3"/>
          <a:stretch>
            <a:fillRect/>
          </a:stretch>
        </p:blipFill>
        <p:spPr>
          <a:xfrm>
            <a:off x="1189351" y="1325644"/>
            <a:ext cx="6645897" cy="2492211"/>
          </a:xfrm>
          <a:prstGeom prst="rect">
            <a:avLst/>
          </a:prstGeom>
        </p:spPr>
      </p:pic>
      <p:sp>
        <p:nvSpPr>
          <p:cNvPr id="2" name="TextBox 1">
            <a:extLst>
              <a:ext uri="{FF2B5EF4-FFF2-40B4-BE49-F238E27FC236}">
                <a16:creationId xmlns:a16="http://schemas.microsoft.com/office/drawing/2014/main" id="{D69486F9-E51C-C468-AAB7-789F33B31515}"/>
              </a:ext>
            </a:extLst>
          </p:cNvPr>
          <p:cNvSpPr txBox="1"/>
          <p:nvPr/>
        </p:nvSpPr>
        <p:spPr>
          <a:xfrm>
            <a:off x="659876" y="3940404"/>
            <a:ext cx="7616858" cy="800219"/>
          </a:xfrm>
          <a:prstGeom prst="rect">
            <a:avLst/>
          </a:prstGeom>
          <a:noFill/>
        </p:spPr>
        <p:txBody>
          <a:bodyPr wrap="square" rtlCol="0">
            <a:spAutoFit/>
          </a:bodyPr>
          <a:lstStyle/>
          <a:p>
            <a:pPr algn="ctr"/>
            <a:r>
              <a:rPr lang="en-US" sz="1600" dirty="0">
                <a:latin typeface="Hind Siliguri SemiBold"/>
                <a:ea typeface="Hind Siliguri SemiBold"/>
                <a:cs typeface="Hind Siliguri SemiBold"/>
                <a:sym typeface="Hind Siliguri SemiBold"/>
              </a:rPr>
              <a:t>After you’ve added the patient, you will need to go through and vaccinate them as you would during a live clinic</a:t>
            </a:r>
            <a:endParaRPr lang="en-US" sz="1600" dirty="0"/>
          </a:p>
          <a:p>
            <a:endParaRPr lang="en-US" dirty="0"/>
          </a:p>
        </p:txBody>
      </p:sp>
    </p:spTree>
    <p:extLst>
      <p:ext uri="{BB962C8B-B14F-4D97-AF65-F5344CB8AC3E}">
        <p14:creationId xmlns:p14="http://schemas.microsoft.com/office/powerpoint/2010/main" val="1244717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3"/>
        <p:cNvGrpSpPr/>
        <p:nvPr/>
      </p:nvGrpSpPr>
      <p:grpSpPr>
        <a:xfrm>
          <a:off x="0" y="0"/>
          <a:ext cx="0" cy="0"/>
          <a:chOff x="0" y="0"/>
          <a:chExt cx="0" cy="0"/>
        </a:xfrm>
      </p:grpSpPr>
      <p:pic>
        <p:nvPicPr>
          <p:cNvPr id="534" name="Google Shape;534;p60"/>
          <p:cNvPicPr preferRelativeResize="0"/>
          <p:nvPr/>
        </p:nvPicPr>
        <p:blipFill rotWithShape="1">
          <a:blip r:embed="rId3">
            <a:alphaModFix/>
          </a:blip>
          <a:srcRect l="1748" b="17033"/>
          <a:stretch/>
        </p:blipFill>
        <p:spPr>
          <a:xfrm>
            <a:off x="4572006" y="-2312"/>
            <a:ext cx="4572004" cy="5148108"/>
          </a:xfrm>
          <a:prstGeom prst="rect">
            <a:avLst/>
          </a:prstGeom>
          <a:noFill/>
          <a:ln>
            <a:noFill/>
          </a:ln>
        </p:spPr>
      </p:pic>
      <p:sp>
        <p:nvSpPr>
          <p:cNvPr id="535" name="Google Shape;535;p60"/>
          <p:cNvSpPr txBox="1">
            <a:spLocks noGrp="1"/>
          </p:cNvSpPr>
          <p:nvPr>
            <p:ph type="title"/>
          </p:nvPr>
        </p:nvSpPr>
        <p:spPr>
          <a:xfrm>
            <a:off x="452100" y="457200"/>
            <a:ext cx="3795000" cy="2138100"/>
          </a:xfrm>
          <a:prstGeom prst="rect">
            <a:avLst/>
          </a:prstGeom>
        </p:spPr>
        <p:txBody>
          <a:bodyPr spcFirstLastPara="1" wrap="square" lIns="0" tIns="45700" rIns="0" bIns="0" anchor="t" anchorCtr="0">
            <a:noAutofit/>
          </a:bodyPr>
          <a:lstStyle/>
          <a:p>
            <a:pPr marL="0" lvl="0" indent="0" algn="l" rtl="0">
              <a:lnSpc>
                <a:spcPct val="100000"/>
              </a:lnSpc>
              <a:spcBef>
                <a:spcPts val="0"/>
              </a:spcBef>
              <a:spcAft>
                <a:spcPts val="0"/>
              </a:spcAft>
              <a:buNone/>
            </a:pPr>
            <a:r>
              <a:rPr lang="en-US" sz="2600">
                <a:latin typeface="Hind Siliguri Medium"/>
                <a:ea typeface="Hind Siliguri Medium"/>
                <a:cs typeface="Hind Siliguri Medium"/>
                <a:sym typeface="Hind Siliguri Medium"/>
              </a:rPr>
              <a:t>Steps for retroactively adding data</a:t>
            </a:r>
            <a:endParaRPr sz="2600">
              <a:latin typeface="Hind Siliguri Medium"/>
              <a:ea typeface="Hind Siliguri Medium"/>
              <a:cs typeface="Hind Siliguri Medium"/>
              <a:sym typeface="Hind Siliguri Medium"/>
            </a:endParaRPr>
          </a:p>
        </p:txBody>
      </p:sp>
      <p:sp>
        <p:nvSpPr>
          <p:cNvPr id="536" name="Google Shape;536;p60"/>
          <p:cNvSpPr txBox="1">
            <a:spLocks noGrp="1"/>
          </p:cNvSpPr>
          <p:nvPr>
            <p:ph type="sldNum" idx="12"/>
          </p:nvPr>
        </p:nvSpPr>
        <p:spPr>
          <a:xfrm>
            <a:off x="8143451" y="4594175"/>
            <a:ext cx="514500" cy="2883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solidFill>
                  <a:schemeClr val="lt2"/>
                </a:solidFill>
              </a:rPr>
              <a:t>52</a:t>
            </a:fld>
            <a:endParaRPr>
              <a:solidFill>
                <a:schemeClr val="lt2"/>
              </a:solidFill>
            </a:endParaRPr>
          </a:p>
        </p:txBody>
      </p:sp>
      <p:sp>
        <p:nvSpPr>
          <p:cNvPr id="537" name="Google Shape;537;p60"/>
          <p:cNvSpPr txBox="1">
            <a:spLocks noGrp="1"/>
          </p:cNvSpPr>
          <p:nvPr>
            <p:ph type="body" idx="1"/>
          </p:nvPr>
        </p:nvSpPr>
        <p:spPr>
          <a:xfrm>
            <a:off x="486900" y="1468525"/>
            <a:ext cx="3795000" cy="3208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AutoNum type="arabicPeriod" startAt="2"/>
            </a:pPr>
            <a:r>
              <a:rPr lang="en-US" sz="2000" b="1" dirty="0"/>
              <a:t>Edit patient details </a:t>
            </a:r>
            <a:r>
              <a:rPr lang="en-US" sz="2000" dirty="0"/>
              <a:t>to correspond to actual date of vaccination </a:t>
            </a:r>
          </a:p>
          <a:p>
            <a:pPr marL="457200" lvl="0" indent="-355600" algn="l" rtl="0">
              <a:spcBef>
                <a:spcPts val="280"/>
              </a:spcBef>
              <a:spcAft>
                <a:spcPts val="0"/>
              </a:spcAft>
              <a:buSzPts val="2000"/>
              <a:buAutoNum type="arabicPeriod" startAt="2"/>
            </a:pPr>
            <a:endParaRPr lang="en-US" sz="2000" dirty="0"/>
          </a:p>
          <a:p>
            <a:pPr marL="120650" lvl="0" indent="0">
              <a:lnSpc>
                <a:spcPct val="115000"/>
              </a:lnSpc>
              <a:spcBef>
                <a:spcPts val="0"/>
              </a:spcBef>
              <a:buSzPts val="1700"/>
            </a:pPr>
            <a:r>
              <a:rPr lang="en-US" dirty="0"/>
              <a:t>Site Staff or Vaccine Clinicians will be able to edit a patient's vaccination record after a vaccine has occurred</a:t>
            </a:r>
          </a:p>
          <a:p>
            <a:pPr lvl="0" indent="0">
              <a:lnSpc>
                <a:spcPct val="115000"/>
              </a:lnSpc>
              <a:spcBef>
                <a:spcPts val="0"/>
              </a:spcBef>
            </a:pPr>
            <a:endParaRPr lang="en-US" dirty="0"/>
          </a:p>
          <a:p>
            <a:pPr marL="120650" lvl="0" indent="0">
              <a:lnSpc>
                <a:spcPct val="115000"/>
              </a:lnSpc>
              <a:spcBef>
                <a:spcPts val="0"/>
              </a:spcBef>
              <a:buSzPts val="1700"/>
            </a:pPr>
            <a:r>
              <a:rPr lang="en-US" dirty="0"/>
              <a:t>Because this will trigger an update to immunization records, it is important site staff are well informed of this feature.</a:t>
            </a:r>
          </a:p>
          <a:p>
            <a:pPr marL="101600" lvl="0" indent="0" algn="l" rtl="0">
              <a:spcBef>
                <a:spcPts val="280"/>
              </a:spcBef>
              <a:spcAft>
                <a:spcPts val="0"/>
              </a:spcAft>
              <a:buSzPts val="2000"/>
            </a:pPr>
            <a:endParaRPr sz="2000" dirty="0"/>
          </a:p>
          <a:p>
            <a:pPr marL="0" lvl="0" indent="0" algn="l" rtl="0">
              <a:spcBef>
                <a:spcPts val="280"/>
              </a:spcBef>
              <a:spcAft>
                <a:spcPts val="0"/>
              </a:spcAft>
              <a:buNone/>
            </a:pPr>
            <a:endParaRPr sz="2000" dirty="0"/>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62"/>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
        <p:nvSpPr>
          <p:cNvPr id="555" name="Google Shape;555;p62"/>
          <p:cNvSpPr txBox="1"/>
          <p:nvPr/>
        </p:nvSpPr>
        <p:spPr>
          <a:xfrm>
            <a:off x="337800" y="76200"/>
            <a:ext cx="8229600" cy="8892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Making an Edit</a:t>
            </a:r>
            <a:endParaRPr sz="2400" b="1">
              <a:solidFill>
                <a:srgbClr val="19143E"/>
              </a:solidFill>
              <a:latin typeface="Hind Siliguri"/>
              <a:ea typeface="Hind Siliguri"/>
              <a:cs typeface="Hind Siliguri"/>
              <a:sym typeface="Hind Siliguri"/>
            </a:endParaRPr>
          </a:p>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p:txBody>
      </p:sp>
      <p:sp>
        <p:nvSpPr>
          <p:cNvPr id="556" name="Google Shape;556;p62"/>
          <p:cNvSpPr txBox="1"/>
          <p:nvPr/>
        </p:nvSpPr>
        <p:spPr>
          <a:xfrm>
            <a:off x="337800" y="83675"/>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Editing a record</a:t>
            </a:r>
            <a:endParaRPr sz="1100">
              <a:solidFill>
                <a:schemeClr val="dk2"/>
              </a:solidFill>
              <a:latin typeface="Crimson Pro Medium"/>
              <a:ea typeface="Crimson Pro Medium"/>
              <a:cs typeface="Crimson Pro Medium"/>
              <a:sym typeface="Crimson Pro Medium"/>
            </a:endParaRPr>
          </a:p>
        </p:txBody>
      </p:sp>
      <p:cxnSp>
        <p:nvCxnSpPr>
          <p:cNvPr id="557" name="Google Shape;557;p62"/>
          <p:cNvCxnSpPr/>
          <p:nvPr/>
        </p:nvCxnSpPr>
        <p:spPr>
          <a:xfrm>
            <a:off x="337800" y="766350"/>
            <a:ext cx="569700" cy="0"/>
          </a:xfrm>
          <a:prstGeom prst="straightConnector1">
            <a:avLst/>
          </a:prstGeom>
          <a:noFill/>
          <a:ln w="38100" cap="flat" cmpd="sng">
            <a:solidFill>
              <a:schemeClr val="dk2"/>
            </a:solidFill>
            <a:prstDash val="solid"/>
            <a:round/>
            <a:headEnd type="none" w="med" len="med"/>
            <a:tailEnd type="none" w="med" len="med"/>
          </a:ln>
        </p:spPr>
      </p:cxnSp>
      <p:sp>
        <p:nvSpPr>
          <p:cNvPr id="558" name="Google Shape;558;p62"/>
          <p:cNvSpPr txBox="1"/>
          <p:nvPr/>
        </p:nvSpPr>
        <p:spPr>
          <a:xfrm>
            <a:off x="-691494" y="569737"/>
            <a:ext cx="4365300" cy="3554400"/>
          </a:xfrm>
          <a:prstGeom prst="rect">
            <a:avLst/>
          </a:prstGeom>
          <a:noFill/>
          <a:ln>
            <a:noFill/>
          </a:ln>
        </p:spPr>
        <p:txBody>
          <a:bodyPr spcFirstLastPara="1" wrap="square" lIns="0" tIns="91425" rIns="91425" bIns="91425" anchor="t" anchorCtr="0">
            <a:noAutofit/>
          </a:bodyPr>
          <a:lstStyle/>
          <a:p>
            <a:pPr marL="0" lvl="0" indent="0" algn="l" rtl="0">
              <a:lnSpc>
                <a:spcPct val="115000"/>
              </a:lnSpc>
              <a:spcBef>
                <a:spcPts val="0"/>
              </a:spcBef>
              <a:spcAft>
                <a:spcPts val="0"/>
              </a:spcAft>
              <a:buNone/>
            </a:pPr>
            <a:endParaRPr sz="1700" dirty="0">
              <a:solidFill>
                <a:schemeClr val="dk1"/>
              </a:solidFill>
              <a:latin typeface="Hind Siliguri"/>
              <a:ea typeface="Hind Siliguri"/>
              <a:cs typeface="Hind Siliguri"/>
              <a:sym typeface="Hind Siliguri"/>
            </a:endParaRPr>
          </a:p>
        </p:txBody>
      </p:sp>
      <p:sp>
        <p:nvSpPr>
          <p:cNvPr id="560" name="Google Shape;560;p62"/>
          <p:cNvSpPr txBox="1"/>
          <p:nvPr/>
        </p:nvSpPr>
        <p:spPr>
          <a:xfrm>
            <a:off x="211600" y="804836"/>
            <a:ext cx="4067400" cy="4002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Hind Siliguri"/>
              <a:buAutoNum type="arabicPeriod"/>
            </a:pPr>
            <a:r>
              <a:rPr lang="en-US" dirty="0">
                <a:latin typeface="Hind Siliguri"/>
                <a:ea typeface="Hind Siliguri"/>
                <a:cs typeface="Hind Siliguri"/>
                <a:sym typeface="Hind Siliguri"/>
              </a:rPr>
              <a:t>Select participant under vaccinated tab</a:t>
            </a:r>
            <a:endParaRPr dirty="0">
              <a:latin typeface="Hind Siliguri"/>
              <a:ea typeface="Hind Siliguri"/>
              <a:cs typeface="Hind Siliguri"/>
              <a:sym typeface="Hind Siliguri"/>
            </a:endParaRPr>
          </a:p>
        </p:txBody>
      </p:sp>
      <p:pic>
        <p:nvPicPr>
          <p:cNvPr id="3" name="Picture 2" descr="Graphical user interface, application&#10;&#10;Description automatically generated">
            <a:extLst>
              <a:ext uri="{FF2B5EF4-FFF2-40B4-BE49-F238E27FC236}">
                <a16:creationId xmlns:a16="http://schemas.microsoft.com/office/drawing/2014/main" id="{A8F5EC87-8888-202F-73A2-30590A565B99}"/>
              </a:ext>
            </a:extLst>
          </p:cNvPr>
          <p:cNvPicPr>
            <a:picLocks noChangeAspect="1"/>
          </p:cNvPicPr>
          <p:nvPr/>
        </p:nvPicPr>
        <p:blipFill>
          <a:blip r:embed="rId3"/>
          <a:stretch>
            <a:fillRect/>
          </a:stretch>
        </p:blipFill>
        <p:spPr>
          <a:xfrm>
            <a:off x="362747" y="1140892"/>
            <a:ext cx="3916253" cy="1186579"/>
          </a:xfrm>
          <a:prstGeom prst="rect">
            <a:avLst/>
          </a:prstGeom>
        </p:spPr>
      </p:pic>
      <p:sp>
        <p:nvSpPr>
          <p:cNvPr id="4" name="TextBox 3">
            <a:extLst>
              <a:ext uri="{FF2B5EF4-FFF2-40B4-BE49-F238E27FC236}">
                <a16:creationId xmlns:a16="http://schemas.microsoft.com/office/drawing/2014/main" id="{8ABA2A3D-7B57-9840-3B8C-7DB02C51D6D3}"/>
              </a:ext>
            </a:extLst>
          </p:cNvPr>
          <p:cNvSpPr txBox="1"/>
          <p:nvPr/>
        </p:nvSpPr>
        <p:spPr>
          <a:xfrm>
            <a:off x="279087" y="2292810"/>
            <a:ext cx="3999913" cy="523220"/>
          </a:xfrm>
          <a:prstGeom prst="rect">
            <a:avLst/>
          </a:prstGeom>
          <a:noFill/>
        </p:spPr>
        <p:txBody>
          <a:bodyPr wrap="square" rtlCol="0">
            <a:spAutoFit/>
          </a:bodyPr>
          <a:lstStyle/>
          <a:p>
            <a:r>
              <a:rPr lang="en-US" dirty="0">
                <a:latin typeface="Hind Siliguri" panose="02000000000000000000" pitchFamily="2" charset="77"/>
                <a:cs typeface="Hind Siliguri" panose="02000000000000000000" pitchFamily="2" charset="77"/>
              </a:rPr>
              <a:t>2. Select the three dots to the right of the status “Vaccinated” and select “Edit vaccination record”</a:t>
            </a:r>
          </a:p>
        </p:txBody>
      </p:sp>
      <p:pic>
        <p:nvPicPr>
          <p:cNvPr id="6" name="Picture 5" descr="Graphical user interface, application, Teams&#10;&#10;Description automatically generated">
            <a:extLst>
              <a:ext uri="{FF2B5EF4-FFF2-40B4-BE49-F238E27FC236}">
                <a16:creationId xmlns:a16="http://schemas.microsoft.com/office/drawing/2014/main" id="{E5D29495-7471-E35A-8E64-8FDE27213752}"/>
              </a:ext>
            </a:extLst>
          </p:cNvPr>
          <p:cNvPicPr>
            <a:picLocks noChangeAspect="1"/>
          </p:cNvPicPr>
          <p:nvPr/>
        </p:nvPicPr>
        <p:blipFill>
          <a:blip r:embed="rId4"/>
          <a:stretch>
            <a:fillRect/>
          </a:stretch>
        </p:blipFill>
        <p:spPr>
          <a:xfrm>
            <a:off x="362747" y="2853024"/>
            <a:ext cx="5192410" cy="1871376"/>
          </a:xfrm>
          <a:prstGeom prst="rect">
            <a:avLst/>
          </a:prstGeom>
        </p:spPr>
      </p:pic>
      <p:sp>
        <p:nvSpPr>
          <p:cNvPr id="563" name="Google Shape;563;p62"/>
          <p:cNvSpPr/>
          <p:nvPr/>
        </p:nvSpPr>
        <p:spPr>
          <a:xfrm>
            <a:off x="5561198" y="4484157"/>
            <a:ext cx="1048200" cy="146700"/>
          </a:xfrm>
          <a:prstGeom prst="leftArrow">
            <a:avLst>
              <a:gd name="adj1" fmla="val 50000"/>
              <a:gd name="adj2" fmla="val 5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6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
        <p:nvSpPr>
          <p:cNvPr id="570" name="Google Shape;570;p63"/>
          <p:cNvSpPr txBox="1"/>
          <p:nvPr/>
        </p:nvSpPr>
        <p:spPr>
          <a:xfrm>
            <a:off x="337800" y="76200"/>
            <a:ext cx="8229600" cy="8892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Making an Edit</a:t>
            </a:r>
            <a:endParaRPr sz="2400" b="1">
              <a:solidFill>
                <a:srgbClr val="19143E"/>
              </a:solidFill>
              <a:latin typeface="Hind Siliguri"/>
              <a:ea typeface="Hind Siliguri"/>
              <a:cs typeface="Hind Siliguri"/>
              <a:sym typeface="Hind Siliguri"/>
            </a:endParaRPr>
          </a:p>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a:p>
            <a:pPr marL="0" lvl="0" indent="0" algn="l" rtl="0">
              <a:lnSpc>
                <a:spcPct val="85000"/>
              </a:lnSpc>
              <a:spcBef>
                <a:spcPts val="0"/>
              </a:spcBef>
              <a:spcAft>
                <a:spcPts val="0"/>
              </a:spcAft>
              <a:buNone/>
            </a:pPr>
            <a:endParaRPr sz="2400">
              <a:solidFill>
                <a:srgbClr val="19143E"/>
              </a:solidFill>
              <a:latin typeface="Hind Siliguri SemiBold"/>
              <a:ea typeface="Hind Siliguri SemiBold"/>
              <a:cs typeface="Hind Siliguri SemiBold"/>
              <a:sym typeface="Hind Siliguri SemiBold"/>
            </a:endParaRPr>
          </a:p>
        </p:txBody>
      </p:sp>
      <p:sp>
        <p:nvSpPr>
          <p:cNvPr id="571" name="Google Shape;571;p63"/>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Editing a record</a:t>
            </a:r>
            <a:endParaRPr sz="1100">
              <a:solidFill>
                <a:schemeClr val="dk2"/>
              </a:solidFill>
              <a:latin typeface="Crimson Pro Medium"/>
              <a:ea typeface="Crimson Pro Medium"/>
              <a:cs typeface="Crimson Pro Medium"/>
              <a:sym typeface="Crimson Pro Medium"/>
            </a:endParaRPr>
          </a:p>
        </p:txBody>
      </p:sp>
      <p:cxnSp>
        <p:nvCxnSpPr>
          <p:cNvPr id="572" name="Google Shape;572;p63"/>
          <p:cNvCxnSpPr/>
          <p:nvPr/>
        </p:nvCxnSpPr>
        <p:spPr>
          <a:xfrm>
            <a:off x="337800" y="766350"/>
            <a:ext cx="569700" cy="0"/>
          </a:xfrm>
          <a:prstGeom prst="straightConnector1">
            <a:avLst/>
          </a:prstGeom>
          <a:noFill/>
          <a:ln w="38100" cap="flat" cmpd="sng">
            <a:solidFill>
              <a:schemeClr val="dk2"/>
            </a:solidFill>
            <a:prstDash val="solid"/>
            <a:round/>
            <a:headEnd type="none" w="med" len="med"/>
            <a:tailEnd type="none" w="med" len="med"/>
          </a:ln>
        </p:spPr>
      </p:cxnSp>
      <p:sp>
        <p:nvSpPr>
          <p:cNvPr id="573" name="Google Shape;573;p63"/>
          <p:cNvSpPr txBox="1"/>
          <p:nvPr/>
        </p:nvSpPr>
        <p:spPr>
          <a:xfrm>
            <a:off x="337800" y="780184"/>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Hind Siliguri"/>
                <a:ea typeface="Hind Siliguri"/>
                <a:cs typeface="Hind Siliguri"/>
                <a:sym typeface="Hind Siliguri"/>
              </a:rPr>
              <a:t>3. Edit the vaccination record</a:t>
            </a:r>
            <a:endParaRPr dirty="0">
              <a:latin typeface="Hind Siliguri"/>
              <a:ea typeface="Hind Siliguri"/>
              <a:cs typeface="Hind Siliguri"/>
              <a:sym typeface="Hind Siliguri"/>
            </a:endParaRPr>
          </a:p>
        </p:txBody>
      </p:sp>
      <p:sp>
        <p:nvSpPr>
          <p:cNvPr id="575" name="Google Shape;575;p63"/>
          <p:cNvSpPr txBox="1"/>
          <p:nvPr/>
        </p:nvSpPr>
        <p:spPr>
          <a:xfrm>
            <a:off x="3717875" y="965400"/>
            <a:ext cx="2907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Hind Siliguri"/>
                <a:ea typeface="Hind Siliguri"/>
                <a:cs typeface="Hind Siliguri"/>
                <a:sym typeface="Hind Siliguri"/>
              </a:rPr>
              <a:t>4. Review and confirm changes</a:t>
            </a:r>
            <a:endParaRPr>
              <a:latin typeface="Hind Siliguri"/>
              <a:ea typeface="Hind Siliguri"/>
              <a:cs typeface="Hind Siliguri"/>
              <a:sym typeface="Hind Siliguri"/>
            </a:endParaRPr>
          </a:p>
        </p:txBody>
      </p:sp>
      <p:pic>
        <p:nvPicPr>
          <p:cNvPr id="5" name="Picture 4" descr="Graphical user interface, text, application&#10;&#10;Description automatically generated">
            <a:extLst>
              <a:ext uri="{FF2B5EF4-FFF2-40B4-BE49-F238E27FC236}">
                <a16:creationId xmlns:a16="http://schemas.microsoft.com/office/drawing/2014/main" id="{281E5BDB-B3AC-6BF5-E3E1-2EF5BD13DE66}"/>
              </a:ext>
            </a:extLst>
          </p:cNvPr>
          <p:cNvPicPr>
            <a:picLocks noChangeAspect="1"/>
          </p:cNvPicPr>
          <p:nvPr/>
        </p:nvPicPr>
        <p:blipFill>
          <a:blip r:embed="rId3"/>
          <a:stretch>
            <a:fillRect/>
          </a:stretch>
        </p:blipFill>
        <p:spPr>
          <a:xfrm>
            <a:off x="337799" y="1062621"/>
            <a:ext cx="2320560" cy="1862143"/>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BF6BFE9B-847A-A32F-1E72-6108A5A60BA4}"/>
              </a:ext>
            </a:extLst>
          </p:cNvPr>
          <p:cNvPicPr>
            <a:picLocks noChangeAspect="1"/>
          </p:cNvPicPr>
          <p:nvPr/>
        </p:nvPicPr>
        <p:blipFill>
          <a:blip r:embed="rId4"/>
          <a:stretch>
            <a:fillRect/>
          </a:stretch>
        </p:blipFill>
        <p:spPr>
          <a:xfrm>
            <a:off x="392426" y="2971919"/>
            <a:ext cx="2211305" cy="1830331"/>
          </a:xfrm>
          <a:prstGeom prst="rect">
            <a:avLst/>
          </a:prstGeom>
        </p:spPr>
      </p:pic>
      <p:pic>
        <p:nvPicPr>
          <p:cNvPr id="9" name="Picture 8" descr="Graphical user interface, text, application, Teams&#10;&#10;Description automatically generated">
            <a:extLst>
              <a:ext uri="{FF2B5EF4-FFF2-40B4-BE49-F238E27FC236}">
                <a16:creationId xmlns:a16="http://schemas.microsoft.com/office/drawing/2014/main" id="{6B42DEF0-62DD-1A7A-56E9-9538BE1E5C5E}"/>
              </a:ext>
            </a:extLst>
          </p:cNvPr>
          <p:cNvPicPr>
            <a:picLocks noChangeAspect="1"/>
          </p:cNvPicPr>
          <p:nvPr/>
        </p:nvPicPr>
        <p:blipFill>
          <a:blip r:embed="rId5"/>
          <a:stretch>
            <a:fillRect/>
          </a:stretch>
        </p:blipFill>
        <p:spPr>
          <a:xfrm>
            <a:off x="3637015" y="1333188"/>
            <a:ext cx="4440192" cy="3469062"/>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64"/>
          <p:cNvSpPr txBox="1">
            <a:spLocks noGrp="1"/>
          </p:cNvSpPr>
          <p:nvPr>
            <p:ph type="ctrTitle"/>
          </p:nvPr>
        </p:nvSpPr>
        <p:spPr>
          <a:xfrm>
            <a:off x="3319272" y="1457136"/>
            <a:ext cx="5367600" cy="1102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a:t>Scribe feature </a:t>
            </a:r>
            <a:endParaRPr dirty="0"/>
          </a:p>
        </p:txBody>
      </p:sp>
      <p:sp>
        <p:nvSpPr>
          <p:cNvPr id="583" name="Google Shape;583;p6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
        <p:nvSpPr>
          <p:cNvPr id="584" name="Google Shape;584;p64"/>
          <p:cNvSpPr txBox="1">
            <a:spLocks noGrp="1"/>
          </p:cNvSpPr>
          <p:nvPr>
            <p:ph type="title" idx="2"/>
          </p:nvPr>
        </p:nvSpPr>
        <p:spPr>
          <a:xfrm>
            <a:off x="3337750" y="625800"/>
            <a:ext cx="5349000" cy="5793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dirty="0"/>
              <a:t>05</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p65"/>
          <p:cNvPicPr preferRelativeResize="0"/>
          <p:nvPr/>
        </p:nvPicPr>
        <p:blipFill rotWithShape="1">
          <a:blip r:embed="rId3">
            <a:alphaModFix/>
          </a:blip>
          <a:srcRect l="18394" r="22346"/>
          <a:stretch/>
        </p:blipFill>
        <p:spPr>
          <a:xfrm>
            <a:off x="4" y="0"/>
            <a:ext cx="4571996" cy="5142245"/>
          </a:xfrm>
          <a:prstGeom prst="rect">
            <a:avLst/>
          </a:prstGeom>
          <a:noFill/>
          <a:ln>
            <a:noFill/>
          </a:ln>
        </p:spPr>
      </p:pic>
      <p:sp>
        <p:nvSpPr>
          <p:cNvPr id="591" name="Google Shape;591;p65"/>
          <p:cNvSpPr/>
          <p:nvPr/>
        </p:nvSpPr>
        <p:spPr>
          <a:xfrm>
            <a:off x="6000" y="350"/>
            <a:ext cx="4560000" cy="5142300"/>
          </a:xfrm>
          <a:prstGeom prst="rect">
            <a:avLst/>
          </a:prstGeom>
          <a:solidFill>
            <a:srgbClr val="93A5BF">
              <a:alpha val="47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5"/>
          <p:cNvSpPr txBox="1">
            <a:spLocks noGrp="1"/>
          </p:cNvSpPr>
          <p:nvPr>
            <p:ph type="title"/>
          </p:nvPr>
        </p:nvSpPr>
        <p:spPr>
          <a:xfrm>
            <a:off x="457200" y="457200"/>
            <a:ext cx="3718800" cy="3786900"/>
          </a:xfrm>
          <a:prstGeom prst="rect">
            <a:avLst/>
          </a:prstGeom>
        </p:spPr>
        <p:txBody>
          <a:bodyPr spcFirstLastPara="1" wrap="square" lIns="0" tIns="45700" rIns="0" bIns="0" anchor="t" anchorCtr="0">
            <a:noAutofit/>
          </a:bodyPr>
          <a:lstStyle/>
          <a:p>
            <a:pPr marL="0" lvl="0" indent="0" algn="l" rtl="0">
              <a:spcBef>
                <a:spcPts val="0"/>
              </a:spcBef>
              <a:spcAft>
                <a:spcPts val="0"/>
              </a:spcAft>
              <a:buNone/>
            </a:pPr>
            <a:r>
              <a:rPr lang="en-US" sz="3400" dirty="0">
                <a:solidFill>
                  <a:srgbClr val="FFFFFF"/>
                </a:solidFill>
                <a:latin typeface="Hind Siliguri SemiBold"/>
                <a:ea typeface="Hind Siliguri SemiBold"/>
                <a:cs typeface="Hind Siliguri SemiBold"/>
                <a:sym typeface="Hind Siliguri SemiBold"/>
              </a:rPr>
              <a:t>Reasons for scribe feature</a:t>
            </a: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endParaRPr sz="3400" dirty="0">
              <a:solidFill>
                <a:srgbClr val="FFFFFF"/>
              </a:solidFill>
              <a:latin typeface="Hind Siliguri SemiBold"/>
              <a:ea typeface="Hind Siliguri SemiBold"/>
              <a:cs typeface="Hind Siliguri SemiBold"/>
              <a:sym typeface="Hind Siliguri SemiBold"/>
            </a:endParaRPr>
          </a:p>
          <a:p>
            <a:pPr marL="0" lvl="0" indent="0" algn="l" rtl="0">
              <a:spcBef>
                <a:spcPts val="0"/>
              </a:spcBef>
              <a:spcAft>
                <a:spcPts val="0"/>
              </a:spcAft>
              <a:buNone/>
            </a:pPr>
            <a:r>
              <a:rPr lang="en-US" sz="2000" u="sng" dirty="0">
                <a:solidFill>
                  <a:schemeClr val="hlink"/>
                </a:solidFill>
                <a:latin typeface="Hind Siliguri SemiBold"/>
                <a:ea typeface="Hind Siliguri SemiBold"/>
                <a:cs typeface="Hind Siliguri SemiBold"/>
                <a:sym typeface="Hind Siliguri SemiBold"/>
                <a:hlinkClick r:id="rId4"/>
              </a:rPr>
              <a:t>Loom video</a:t>
            </a:r>
            <a:r>
              <a:rPr lang="en-US" sz="3400" dirty="0">
                <a:solidFill>
                  <a:schemeClr val="lt1"/>
                </a:solidFill>
                <a:latin typeface="Hind Siliguri SemiBold"/>
                <a:ea typeface="Hind Siliguri SemiBold"/>
                <a:cs typeface="Hind Siliguri SemiBold"/>
                <a:sym typeface="Hind Siliguri SemiBold"/>
                <a:hlinkClick r:id="rId4"/>
              </a:rPr>
              <a:t> </a:t>
            </a:r>
            <a:r>
              <a:rPr lang="en-US" sz="3400" dirty="0">
                <a:solidFill>
                  <a:srgbClr val="FFFFFF"/>
                </a:solidFill>
                <a:latin typeface="Hind Siliguri SemiBold"/>
                <a:ea typeface="Hind Siliguri SemiBold"/>
                <a:cs typeface="Hind Siliguri SemiBold"/>
                <a:sym typeface="Hind Siliguri SemiBold"/>
                <a:hlinkClick r:id="rId4"/>
              </a:rPr>
              <a:t> </a:t>
            </a:r>
            <a:endParaRPr sz="3400" dirty="0">
              <a:solidFill>
                <a:srgbClr val="FFFFFF"/>
              </a:solidFill>
              <a:latin typeface="Hind Siliguri SemiBold"/>
              <a:ea typeface="Hind Siliguri SemiBold"/>
              <a:cs typeface="Hind Siliguri SemiBold"/>
              <a:sym typeface="Hind Siliguri SemiBold"/>
            </a:endParaRPr>
          </a:p>
        </p:txBody>
      </p:sp>
      <p:sp>
        <p:nvSpPr>
          <p:cNvPr id="593" name="Google Shape;593;p65"/>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grpSp>
        <p:nvGrpSpPr>
          <p:cNvPr id="594" name="Google Shape;594;p65"/>
          <p:cNvGrpSpPr/>
          <p:nvPr/>
        </p:nvGrpSpPr>
        <p:grpSpPr>
          <a:xfrm>
            <a:off x="457200" y="4722901"/>
            <a:ext cx="447509" cy="163669"/>
            <a:chOff x="6350" y="2025650"/>
            <a:chExt cx="10079035" cy="3629025"/>
          </a:xfrm>
        </p:grpSpPr>
        <p:sp>
          <p:nvSpPr>
            <p:cNvPr id="595" name="Google Shape;595;p65"/>
            <p:cNvSpPr/>
            <p:nvPr/>
          </p:nvSpPr>
          <p:spPr>
            <a:xfrm>
              <a:off x="7654982" y="4456741"/>
              <a:ext cx="571862" cy="775135"/>
            </a:xfrm>
            <a:custGeom>
              <a:avLst/>
              <a:gdLst/>
              <a:ahLst/>
              <a:cxnLst/>
              <a:rect l="l" t="t" r="r" b="b"/>
              <a:pathLst>
                <a:path w="1602" h="2176" extrusionOk="0">
                  <a:moveTo>
                    <a:pt x="0" y="1476"/>
                  </a:moveTo>
                  <a:lnTo>
                    <a:pt x="0" y="1476"/>
                  </a:lnTo>
                  <a:cubicBezTo>
                    <a:pt x="699" y="2175"/>
                    <a:pt x="699" y="2175"/>
                    <a:pt x="699" y="2175"/>
                  </a:cubicBezTo>
                  <a:cubicBezTo>
                    <a:pt x="1296" y="1567"/>
                    <a:pt x="1601" y="789"/>
                    <a:pt x="1601" y="0"/>
                  </a:cubicBezTo>
                  <a:cubicBezTo>
                    <a:pt x="620" y="0"/>
                    <a:pt x="620" y="0"/>
                    <a:pt x="620" y="0"/>
                  </a:cubicBezTo>
                  <a:cubicBezTo>
                    <a:pt x="620" y="530"/>
                    <a:pt x="417" y="1071"/>
                    <a:pt x="0" y="147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96" name="Google Shape;596;p65"/>
            <p:cNvSpPr/>
            <p:nvPr/>
          </p:nvSpPr>
          <p:spPr>
            <a:xfrm>
              <a:off x="7118874" y="3329273"/>
              <a:ext cx="786311" cy="563736"/>
            </a:xfrm>
            <a:custGeom>
              <a:avLst/>
              <a:gdLst/>
              <a:ahLst/>
              <a:cxnLst/>
              <a:rect l="l" t="t" r="r" b="b"/>
              <a:pathLst>
                <a:path w="2177" h="1600" extrusionOk="0">
                  <a:moveTo>
                    <a:pt x="1477" y="1599"/>
                  </a:moveTo>
                  <a:lnTo>
                    <a:pt x="1477" y="1599"/>
                  </a:lnTo>
                  <a:lnTo>
                    <a:pt x="1477" y="1599"/>
                  </a:lnTo>
                  <a:cubicBezTo>
                    <a:pt x="2176" y="901"/>
                    <a:pt x="2176" y="901"/>
                    <a:pt x="2176" y="901"/>
                  </a:cubicBezTo>
                  <a:lnTo>
                    <a:pt x="2176" y="901"/>
                  </a:lnTo>
                  <a:cubicBezTo>
                    <a:pt x="1579" y="304"/>
                    <a:pt x="789" y="0"/>
                    <a:pt x="0" y="0"/>
                  </a:cubicBezTo>
                  <a:cubicBezTo>
                    <a:pt x="0" y="992"/>
                    <a:pt x="0" y="992"/>
                    <a:pt x="0" y="992"/>
                  </a:cubicBezTo>
                  <a:cubicBezTo>
                    <a:pt x="541" y="992"/>
                    <a:pt x="1071" y="1195"/>
                    <a:pt x="1477" y="159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97" name="Google Shape;597;p65"/>
            <p:cNvSpPr/>
            <p:nvPr/>
          </p:nvSpPr>
          <p:spPr>
            <a:xfrm>
              <a:off x="7654982" y="3646385"/>
              <a:ext cx="571862" cy="810353"/>
            </a:xfrm>
            <a:custGeom>
              <a:avLst/>
              <a:gdLst/>
              <a:ahLst/>
              <a:cxnLst/>
              <a:rect l="l" t="t" r="r" b="b"/>
              <a:pathLst>
                <a:path w="1602" h="2176" extrusionOk="0">
                  <a:moveTo>
                    <a:pt x="699" y="0"/>
                  </a:moveTo>
                  <a:lnTo>
                    <a:pt x="699" y="0"/>
                  </a:lnTo>
                  <a:cubicBezTo>
                    <a:pt x="0" y="698"/>
                    <a:pt x="0" y="698"/>
                    <a:pt x="0" y="698"/>
                  </a:cubicBezTo>
                  <a:cubicBezTo>
                    <a:pt x="417" y="1104"/>
                    <a:pt x="620" y="1634"/>
                    <a:pt x="620" y="2175"/>
                  </a:cubicBezTo>
                  <a:cubicBezTo>
                    <a:pt x="1601" y="2175"/>
                    <a:pt x="1601" y="2175"/>
                    <a:pt x="1601" y="2175"/>
                  </a:cubicBezTo>
                  <a:cubicBezTo>
                    <a:pt x="1601" y="1386"/>
                    <a:pt x="1296" y="597"/>
                    <a:pt x="6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98" name="Google Shape;598;p65"/>
            <p:cNvSpPr/>
            <p:nvPr/>
          </p:nvSpPr>
          <p:spPr>
            <a:xfrm>
              <a:off x="5903671" y="3646385"/>
              <a:ext cx="2001510" cy="2008290"/>
            </a:xfrm>
            <a:custGeom>
              <a:avLst/>
              <a:gdLst/>
              <a:ahLst/>
              <a:cxnLst/>
              <a:rect l="l" t="t" r="r" b="b"/>
              <a:pathLst>
                <a:path w="5547" h="5546" extrusionOk="0">
                  <a:moveTo>
                    <a:pt x="1894" y="3651"/>
                  </a:moveTo>
                  <a:lnTo>
                    <a:pt x="1894" y="3651"/>
                  </a:lnTo>
                  <a:cubicBezTo>
                    <a:pt x="1082" y="2840"/>
                    <a:pt x="1082" y="1510"/>
                    <a:pt x="1894" y="698"/>
                  </a:cubicBezTo>
                  <a:cubicBezTo>
                    <a:pt x="1206" y="0"/>
                    <a:pt x="1206" y="0"/>
                    <a:pt x="1206" y="0"/>
                  </a:cubicBezTo>
                  <a:cubicBezTo>
                    <a:pt x="0" y="1206"/>
                    <a:pt x="0" y="3144"/>
                    <a:pt x="1206" y="4350"/>
                  </a:cubicBezTo>
                  <a:cubicBezTo>
                    <a:pt x="2401" y="5545"/>
                    <a:pt x="4351" y="5545"/>
                    <a:pt x="5546" y="4350"/>
                  </a:cubicBezTo>
                  <a:cubicBezTo>
                    <a:pt x="4847" y="3651"/>
                    <a:pt x="4847" y="3651"/>
                    <a:pt x="4847" y="3651"/>
                  </a:cubicBezTo>
                  <a:cubicBezTo>
                    <a:pt x="4036" y="4463"/>
                    <a:pt x="2716" y="4463"/>
                    <a:pt x="1894" y="365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99" name="Google Shape;599;p65"/>
            <p:cNvSpPr/>
            <p:nvPr/>
          </p:nvSpPr>
          <p:spPr>
            <a:xfrm>
              <a:off x="6332566" y="3329273"/>
              <a:ext cx="786306" cy="563736"/>
            </a:xfrm>
            <a:custGeom>
              <a:avLst/>
              <a:gdLst/>
              <a:ahLst/>
              <a:cxnLst/>
              <a:rect l="l" t="t" r="r" b="b"/>
              <a:pathLst>
                <a:path w="2165" h="1600" extrusionOk="0">
                  <a:moveTo>
                    <a:pt x="2164" y="992"/>
                  </a:moveTo>
                  <a:lnTo>
                    <a:pt x="2164" y="992"/>
                  </a:lnTo>
                  <a:cubicBezTo>
                    <a:pt x="2164" y="0"/>
                    <a:pt x="2164" y="0"/>
                    <a:pt x="2164" y="0"/>
                  </a:cubicBezTo>
                  <a:cubicBezTo>
                    <a:pt x="1387" y="0"/>
                    <a:pt x="598" y="304"/>
                    <a:pt x="0" y="901"/>
                  </a:cubicBezTo>
                  <a:cubicBezTo>
                    <a:pt x="688" y="1599"/>
                    <a:pt x="688" y="1599"/>
                    <a:pt x="688" y="1599"/>
                  </a:cubicBezTo>
                  <a:cubicBezTo>
                    <a:pt x="1094" y="1195"/>
                    <a:pt x="1635" y="992"/>
                    <a:pt x="2164" y="99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00" name="Google Shape;600;p65"/>
            <p:cNvSpPr/>
            <p:nvPr/>
          </p:nvSpPr>
          <p:spPr>
            <a:xfrm>
              <a:off x="2258061" y="3329273"/>
              <a:ext cx="2323172" cy="2325401"/>
            </a:xfrm>
            <a:custGeom>
              <a:avLst/>
              <a:gdLst/>
              <a:ahLst/>
              <a:cxnLst/>
              <a:rect l="l" t="t" r="r" b="b"/>
              <a:pathLst>
                <a:path w="6449" h="6447" extrusionOk="0">
                  <a:moveTo>
                    <a:pt x="5546" y="901"/>
                  </a:moveTo>
                  <a:lnTo>
                    <a:pt x="5546" y="901"/>
                  </a:lnTo>
                  <a:lnTo>
                    <a:pt x="5546" y="901"/>
                  </a:lnTo>
                  <a:cubicBezTo>
                    <a:pt x="4948" y="304"/>
                    <a:pt x="4159" y="0"/>
                    <a:pt x="3371" y="0"/>
                  </a:cubicBezTo>
                  <a:cubicBezTo>
                    <a:pt x="2593" y="0"/>
                    <a:pt x="1804" y="304"/>
                    <a:pt x="1206" y="901"/>
                  </a:cubicBezTo>
                  <a:cubicBezTo>
                    <a:pt x="0" y="2107"/>
                    <a:pt x="0" y="4045"/>
                    <a:pt x="1206" y="5251"/>
                  </a:cubicBezTo>
                  <a:cubicBezTo>
                    <a:pt x="2401" y="6446"/>
                    <a:pt x="4351" y="6446"/>
                    <a:pt x="5546" y="5251"/>
                  </a:cubicBezTo>
                  <a:cubicBezTo>
                    <a:pt x="6143" y="4643"/>
                    <a:pt x="6448" y="3865"/>
                    <a:pt x="6448" y="3076"/>
                  </a:cubicBezTo>
                  <a:cubicBezTo>
                    <a:pt x="6448" y="2287"/>
                    <a:pt x="6143" y="1498"/>
                    <a:pt x="5546" y="901"/>
                  </a:cubicBezTo>
                  <a:close/>
                  <a:moveTo>
                    <a:pt x="1894" y="4552"/>
                  </a:moveTo>
                  <a:lnTo>
                    <a:pt x="1894" y="4552"/>
                  </a:lnTo>
                  <a:cubicBezTo>
                    <a:pt x="1082" y="3741"/>
                    <a:pt x="1082" y="2411"/>
                    <a:pt x="1894" y="1599"/>
                  </a:cubicBezTo>
                  <a:cubicBezTo>
                    <a:pt x="2300" y="1195"/>
                    <a:pt x="2841" y="992"/>
                    <a:pt x="3371" y="992"/>
                  </a:cubicBezTo>
                  <a:cubicBezTo>
                    <a:pt x="3912" y="992"/>
                    <a:pt x="4441" y="1195"/>
                    <a:pt x="4847" y="1599"/>
                  </a:cubicBezTo>
                  <a:lnTo>
                    <a:pt x="4847" y="1599"/>
                  </a:lnTo>
                  <a:cubicBezTo>
                    <a:pt x="5253" y="2005"/>
                    <a:pt x="5467" y="2535"/>
                    <a:pt x="5467" y="3076"/>
                  </a:cubicBezTo>
                  <a:cubicBezTo>
                    <a:pt x="5467" y="3606"/>
                    <a:pt x="5253" y="4147"/>
                    <a:pt x="4847" y="4552"/>
                  </a:cubicBezTo>
                  <a:cubicBezTo>
                    <a:pt x="4035" y="5364"/>
                    <a:pt x="2705" y="5364"/>
                    <a:pt x="1894" y="45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01" name="Google Shape;601;p65"/>
            <p:cNvSpPr/>
            <p:nvPr/>
          </p:nvSpPr>
          <p:spPr>
            <a:xfrm>
              <a:off x="5117363" y="2025650"/>
              <a:ext cx="357413" cy="3488086"/>
            </a:xfrm>
            <a:custGeom>
              <a:avLst/>
              <a:gdLst/>
              <a:ahLst/>
              <a:cxnLst/>
              <a:rect l="l" t="t" r="r" b="b"/>
              <a:pathLst>
                <a:path w="981" h="9682" extrusionOk="0">
                  <a:moveTo>
                    <a:pt x="980" y="496"/>
                  </a:moveTo>
                  <a:lnTo>
                    <a:pt x="980" y="496"/>
                  </a:lnTo>
                  <a:lnTo>
                    <a:pt x="980" y="496"/>
                  </a:lnTo>
                  <a:cubicBezTo>
                    <a:pt x="980" y="214"/>
                    <a:pt x="766" y="0"/>
                    <a:pt x="496" y="0"/>
                  </a:cubicBezTo>
                  <a:cubicBezTo>
                    <a:pt x="225" y="0"/>
                    <a:pt x="0" y="214"/>
                    <a:pt x="0" y="496"/>
                  </a:cubicBezTo>
                  <a:cubicBezTo>
                    <a:pt x="0" y="9186"/>
                    <a:pt x="0" y="9186"/>
                    <a:pt x="0" y="9186"/>
                  </a:cubicBezTo>
                  <a:cubicBezTo>
                    <a:pt x="0" y="9456"/>
                    <a:pt x="225" y="9681"/>
                    <a:pt x="496" y="9681"/>
                  </a:cubicBezTo>
                  <a:cubicBezTo>
                    <a:pt x="766" y="9681"/>
                    <a:pt x="980" y="9456"/>
                    <a:pt x="980" y="9186"/>
                  </a:cubicBezTo>
                  <a:lnTo>
                    <a:pt x="980" y="9186"/>
                  </a:lnTo>
                  <a:lnTo>
                    <a:pt x="980" y="496"/>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02" name="Google Shape;602;p65"/>
            <p:cNvSpPr/>
            <p:nvPr/>
          </p:nvSpPr>
          <p:spPr>
            <a:xfrm>
              <a:off x="6350" y="3329273"/>
              <a:ext cx="1965782" cy="2184467"/>
            </a:xfrm>
            <a:custGeom>
              <a:avLst/>
              <a:gdLst/>
              <a:ahLst/>
              <a:cxnLst/>
              <a:rect l="l" t="t" r="r" b="b"/>
              <a:pathLst>
                <a:path w="5502" h="6053" extrusionOk="0">
                  <a:moveTo>
                    <a:pt x="5501" y="4722"/>
                  </a:moveTo>
                  <a:lnTo>
                    <a:pt x="5501" y="4722"/>
                  </a:lnTo>
                  <a:cubicBezTo>
                    <a:pt x="5501" y="4474"/>
                    <a:pt x="5298" y="4271"/>
                    <a:pt x="5039" y="4271"/>
                  </a:cubicBezTo>
                  <a:cubicBezTo>
                    <a:pt x="4903" y="4271"/>
                    <a:pt x="4779" y="4327"/>
                    <a:pt x="4700" y="4429"/>
                  </a:cubicBezTo>
                  <a:lnTo>
                    <a:pt x="4700" y="4429"/>
                  </a:lnTo>
                  <a:cubicBezTo>
                    <a:pt x="4328" y="4857"/>
                    <a:pt x="3821" y="5195"/>
                    <a:pt x="3021" y="5195"/>
                  </a:cubicBezTo>
                  <a:cubicBezTo>
                    <a:pt x="1781" y="5195"/>
                    <a:pt x="1015" y="4271"/>
                    <a:pt x="1015" y="3031"/>
                  </a:cubicBezTo>
                  <a:cubicBezTo>
                    <a:pt x="1015" y="1802"/>
                    <a:pt x="1781" y="868"/>
                    <a:pt x="3021" y="868"/>
                  </a:cubicBezTo>
                  <a:cubicBezTo>
                    <a:pt x="3753" y="868"/>
                    <a:pt x="4249" y="1150"/>
                    <a:pt x="4599" y="1611"/>
                  </a:cubicBezTo>
                  <a:lnTo>
                    <a:pt x="4599" y="1611"/>
                  </a:lnTo>
                  <a:cubicBezTo>
                    <a:pt x="4689" y="1735"/>
                    <a:pt x="4824" y="1802"/>
                    <a:pt x="4971" y="1802"/>
                  </a:cubicBezTo>
                  <a:cubicBezTo>
                    <a:pt x="5230" y="1802"/>
                    <a:pt x="5433" y="1600"/>
                    <a:pt x="5433" y="1351"/>
                  </a:cubicBezTo>
                  <a:cubicBezTo>
                    <a:pt x="5433" y="1229"/>
                    <a:pt x="5377" y="1127"/>
                    <a:pt x="5309" y="1037"/>
                  </a:cubicBezTo>
                  <a:lnTo>
                    <a:pt x="5309" y="1037"/>
                  </a:lnTo>
                  <a:cubicBezTo>
                    <a:pt x="4768" y="394"/>
                    <a:pt x="4058" y="0"/>
                    <a:pt x="3021" y="0"/>
                  </a:cubicBezTo>
                  <a:cubicBezTo>
                    <a:pt x="1308" y="0"/>
                    <a:pt x="0" y="1340"/>
                    <a:pt x="0" y="3031"/>
                  </a:cubicBezTo>
                  <a:cubicBezTo>
                    <a:pt x="0" y="4733"/>
                    <a:pt x="1308" y="6052"/>
                    <a:pt x="3021" y="6052"/>
                  </a:cubicBezTo>
                  <a:cubicBezTo>
                    <a:pt x="4081" y="6052"/>
                    <a:pt x="4813" y="5680"/>
                    <a:pt x="5365" y="5049"/>
                  </a:cubicBezTo>
                  <a:cubicBezTo>
                    <a:pt x="5444" y="4970"/>
                    <a:pt x="5501" y="4846"/>
                    <a:pt x="5501" y="472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603" name="Google Shape;603;p65"/>
            <p:cNvSpPr/>
            <p:nvPr/>
          </p:nvSpPr>
          <p:spPr>
            <a:xfrm>
              <a:off x="8762972" y="3294051"/>
              <a:ext cx="1322413" cy="2219686"/>
            </a:xfrm>
            <a:custGeom>
              <a:avLst/>
              <a:gdLst/>
              <a:ahLst/>
              <a:cxnLst/>
              <a:rect l="l" t="t" r="r" b="b"/>
              <a:pathLst>
                <a:path w="3653" h="6154" extrusionOk="0">
                  <a:moveTo>
                    <a:pt x="3302" y="226"/>
                  </a:moveTo>
                  <a:lnTo>
                    <a:pt x="3302" y="226"/>
                  </a:lnTo>
                  <a:cubicBezTo>
                    <a:pt x="3111" y="169"/>
                    <a:pt x="2908" y="136"/>
                    <a:pt x="2660" y="136"/>
                  </a:cubicBezTo>
                  <a:cubicBezTo>
                    <a:pt x="1972" y="136"/>
                    <a:pt x="1341" y="507"/>
                    <a:pt x="958" y="1218"/>
                  </a:cubicBezTo>
                  <a:cubicBezTo>
                    <a:pt x="991" y="507"/>
                    <a:pt x="991" y="507"/>
                    <a:pt x="991" y="507"/>
                  </a:cubicBezTo>
                  <a:cubicBezTo>
                    <a:pt x="980" y="507"/>
                    <a:pt x="980" y="507"/>
                    <a:pt x="980" y="507"/>
                  </a:cubicBezTo>
                  <a:cubicBezTo>
                    <a:pt x="980" y="496"/>
                    <a:pt x="991" y="496"/>
                    <a:pt x="991" y="485"/>
                  </a:cubicBezTo>
                  <a:cubicBezTo>
                    <a:pt x="991" y="215"/>
                    <a:pt x="766" y="0"/>
                    <a:pt x="495" y="0"/>
                  </a:cubicBezTo>
                  <a:cubicBezTo>
                    <a:pt x="225" y="0"/>
                    <a:pt x="0" y="215"/>
                    <a:pt x="0" y="485"/>
                  </a:cubicBezTo>
                  <a:cubicBezTo>
                    <a:pt x="0" y="496"/>
                    <a:pt x="0" y="496"/>
                    <a:pt x="0" y="507"/>
                  </a:cubicBezTo>
                  <a:lnTo>
                    <a:pt x="0" y="507"/>
                  </a:lnTo>
                  <a:cubicBezTo>
                    <a:pt x="0" y="5658"/>
                    <a:pt x="0" y="5658"/>
                    <a:pt x="0" y="5658"/>
                  </a:cubicBezTo>
                  <a:cubicBezTo>
                    <a:pt x="0" y="5928"/>
                    <a:pt x="225" y="6153"/>
                    <a:pt x="495" y="6153"/>
                  </a:cubicBezTo>
                  <a:cubicBezTo>
                    <a:pt x="766" y="6153"/>
                    <a:pt x="991" y="5928"/>
                    <a:pt x="991" y="5658"/>
                  </a:cubicBezTo>
                  <a:cubicBezTo>
                    <a:pt x="991" y="3415"/>
                    <a:pt x="991" y="3415"/>
                    <a:pt x="991" y="3415"/>
                  </a:cubicBezTo>
                  <a:cubicBezTo>
                    <a:pt x="991" y="2051"/>
                    <a:pt x="1657" y="1037"/>
                    <a:pt x="2491" y="1037"/>
                  </a:cubicBezTo>
                  <a:cubicBezTo>
                    <a:pt x="2784" y="1037"/>
                    <a:pt x="3111" y="1161"/>
                    <a:pt x="3178" y="1161"/>
                  </a:cubicBezTo>
                  <a:cubicBezTo>
                    <a:pt x="3437" y="1161"/>
                    <a:pt x="3652" y="947"/>
                    <a:pt x="3652" y="688"/>
                  </a:cubicBezTo>
                  <a:cubicBezTo>
                    <a:pt x="3652" y="462"/>
                    <a:pt x="3505" y="282"/>
                    <a:pt x="3302" y="2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604" name="Google Shape;604;p65"/>
          <p:cNvSpPr/>
          <p:nvPr/>
        </p:nvSpPr>
        <p:spPr>
          <a:xfrm>
            <a:off x="1036675" y="4721953"/>
            <a:ext cx="3440100" cy="1605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700"/>
              </a:spcBef>
              <a:spcAft>
                <a:spcPts val="0"/>
              </a:spcAft>
              <a:buClr>
                <a:srgbClr val="EFEFEF"/>
              </a:buClr>
              <a:buSzPts val="2300"/>
              <a:buFont typeface="Helvetica Neue"/>
              <a:buNone/>
            </a:pPr>
            <a:r>
              <a:rPr lang="en-US" sz="700">
                <a:solidFill>
                  <a:srgbClr val="FFFFFF"/>
                </a:solidFill>
                <a:latin typeface="Crimson Pro Medium"/>
                <a:ea typeface="Crimson Pro Medium"/>
                <a:cs typeface="Crimson Pro Medium"/>
                <a:sym typeface="Crimson Pro Medium"/>
              </a:rPr>
              <a:t>Proprietary and Confidential — Not for distribution.</a:t>
            </a:r>
            <a:endParaRPr sz="700">
              <a:solidFill>
                <a:srgbClr val="FFFFFF"/>
              </a:solidFill>
              <a:latin typeface="Crimson Pro Medium"/>
              <a:ea typeface="Crimson Pro Medium"/>
              <a:cs typeface="Crimson Pro Medium"/>
              <a:sym typeface="Crimson Pro Medium"/>
            </a:endParaRPr>
          </a:p>
        </p:txBody>
      </p:sp>
      <p:sp>
        <p:nvSpPr>
          <p:cNvPr id="605" name="Google Shape;605;p65"/>
          <p:cNvSpPr txBox="1">
            <a:spLocks noGrp="1"/>
          </p:cNvSpPr>
          <p:nvPr>
            <p:ph type="body" idx="1"/>
          </p:nvPr>
        </p:nvSpPr>
        <p:spPr>
          <a:xfrm>
            <a:off x="5077300" y="1622400"/>
            <a:ext cx="3699600" cy="1456500"/>
          </a:xfrm>
          <a:prstGeom prst="rect">
            <a:avLst/>
          </a:prstGeom>
        </p:spPr>
        <p:txBody>
          <a:bodyPr spcFirstLastPara="1" wrap="square" lIns="0" tIns="45700" rIns="0" bIns="0" anchor="t" anchorCtr="0">
            <a:noAutofit/>
          </a:bodyPr>
          <a:lstStyle/>
          <a:p>
            <a:pPr marL="457200" lvl="0" indent="-355600" algn="l" rtl="0">
              <a:spcBef>
                <a:spcPts val="280"/>
              </a:spcBef>
              <a:spcAft>
                <a:spcPts val="0"/>
              </a:spcAft>
              <a:buSzPts val="2000"/>
              <a:buChar char="●"/>
            </a:pPr>
            <a:r>
              <a:rPr lang="en-US" sz="2000" b="1"/>
              <a:t>Need to use scribes during clinical workflow </a:t>
            </a:r>
            <a:r>
              <a:rPr lang="en-US" sz="2000"/>
              <a:t>but correctly reflect the vaccinating clinician in MIIS</a:t>
            </a:r>
            <a:endParaRPr sz="16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66"/>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57</a:t>
            </a:fld>
            <a:endParaRPr/>
          </a:p>
        </p:txBody>
      </p:sp>
      <p:sp>
        <p:nvSpPr>
          <p:cNvPr id="612" name="Google Shape;612;p66"/>
          <p:cNvSpPr txBox="1"/>
          <p:nvPr/>
        </p:nvSpPr>
        <p:spPr>
          <a:xfrm>
            <a:off x="337800" y="76200"/>
            <a:ext cx="3000000" cy="52319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dirty="0">
                <a:solidFill>
                  <a:schemeClr val="dk2"/>
                </a:solidFill>
                <a:latin typeface="Crimson Pro Medium"/>
                <a:ea typeface="Crimson Pro Medium"/>
                <a:cs typeface="Crimson Pro Medium"/>
                <a:sym typeface="Crimson Pro Medium"/>
              </a:rPr>
              <a:t>Adding a Scribe</a:t>
            </a:r>
            <a:endParaRPr sz="1100" dirty="0">
              <a:solidFill>
                <a:schemeClr val="dk2"/>
              </a:solidFill>
              <a:latin typeface="Crimson Pro Medium"/>
              <a:ea typeface="Crimson Pro Medium"/>
              <a:cs typeface="Crimson Pro Medium"/>
              <a:sym typeface="Crimson Pro Medium"/>
            </a:endParaRPr>
          </a:p>
        </p:txBody>
      </p:sp>
      <p:cxnSp>
        <p:nvCxnSpPr>
          <p:cNvPr id="613" name="Google Shape;613;p66"/>
          <p:cNvCxnSpPr/>
          <p:nvPr/>
        </p:nvCxnSpPr>
        <p:spPr>
          <a:xfrm>
            <a:off x="337800" y="766350"/>
            <a:ext cx="569700" cy="0"/>
          </a:xfrm>
          <a:prstGeom prst="straightConnector1">
            <a:avLst/>
          </a:prstGeom>
          <a:noFill/>
          <a:ln w="38100" cap="flat" cmpd="sng">
            <a:solidFill>
              <a:schemeClr val="dk2"/>
            </a:solidFill>
            <a:prstDash val="solid"/>
            <a:round/>
            <a:headEnd type="none" w="med" len="med"/>
            <a:tailEnd type="none" w="med" len="med"/>
          </a:ln>
        </p:spPr>
      </p:cxnSp>
      <p:sp>
        <p:nvSpPr>
          <p:cNvPr id="2" name="Rectangle 1">
            <a:extLst>
              <a:ext uri="{FF2B5EF4-FFF2-40B4-BE49-F238E27FC236}">
                <a16:creationId xmlns:a16="http://schemas.microsoft.com/office/drawing/2014/main" id="{7E6C5222-B4AE-D50E-AC50-F58DE9404D1F}"/>
              </a:ext>
            </a:extLst>
          </p:cNvPr>
          <p:cNvSpPr/>
          <p:nvPr/>
        </p:nvSpPr>
        <p:spPr>
          <a:xfrm>
            <a:off x="179512" y="1022695"/>
            <a:ext cx="3441968" cy="738664"/>
          </a:xfrm>
          <a:prstGeom prst="rect">
            <a:avLst/>
          </a:prstGeom>
        </p:spPr>
        <p:txBody>
          <a:bodyPr wrap="none">
            <a:spAutoFit/>
          </a:bodyPr>
          <a:lstStyle/>
          <a:p>
            <a:pPr lvl="0"/>
            <a:r>
              <a:rPr lang="en-US" dirty="0">
                <a:latin typeface="Hind Siliguri"/>
                <a:ea typeface="Hind Siliguri"/>
                <a:cs typeface="Hind Siliguri"/>
                <a:sym typeface="Hind Siliguri"/>
              </a:rPr>
              <a:t>1. Using the Staff Management Tool, select </a:t>
            </a:r>
          </a:p>
          <a:p>
            <a:pPr lvl="0"/>
            <a:r>
              <a:rPr lang="en-US" dirty="0">
                <a:latin typeface="Hind Siliguri"/>
                <a:ea typeface="Hind Siliguri"/>
                <a:cs typeface="Hind Siliguri"/>
                <a:sym typeface="Hind Siliguri"/>
              </a:rPr>
              <a:t>“Add Staff” in the top right hand corner.</a:t>
            </a:r>
          </a:p>
          <a:p>
            <a:pPr lvl="0"/>
            <a:r>
              <a:rPr lang="en-US" dirty="0">
                <a:latin typeface="Hind Siliguri"/>
                <a:ea typeface="Hind Siliguri"/>
                <a:cs typeface="Hind Siliguri"/>
                <a:sym typeface="Hind Siliguri"/>
              </a:rPr>
              <a:t>2. Enter the staff member’s email address.</a:t>
            </a:r>
          </a:p>
        </p:txBody>
      </p:sp>
      <p:pic>
        <p:nvPicPr>
          <p:cNvPr id="4" name="Picture 3" descr="Graphical user interface, application, email&#10;&#10;Description automatically generated">
            <a:extLst>
              <a:ext uri="{FF2B5EF4-FFF2-40B4-BE49-F238E27FC236}">
                <a16:creationId xmlns:a16="http://schemas.microsoft.com/office/drawing/2014/main" id="{5B0AC75A-08A0-4B39-00B7-BD6CA66EE759}"/>
              </a:ext>
            </a:extLst>
          </p:cNvPr>
          <p:cNvPicPr>
            <a:picLocks noChangeAspect="1"/>
          </p:cNvPicPr>
          <p:nvPr/>
        </p:nvPicPr>
        <p:blipFill>
          <a:blip r:embed="rId3"/>
          <a:stretch>
            <a:fillRect/>
          </a:stretch>
        </p:blipFill>
        <p:spPr>
          <a:xfrm>
            <a:off x="337800" y="1761359"/>
            <a:ext cx="2844104" cy="2092744"/>
          </a:xfrm>
          <a:prstGeom prst="rect">
            <a:avLst/>
          </a:prstGeom>
        </p:spPr>
      </p:pic>
      <p:sp>
        <p:nvSpPr>
          <p:cNvPr id="13" name="Rectangle 12">
            <a:extLst>
              <a:ext uri="{FF2B5EF4-FFF2-40B4-BE49-F238E27FC236}">
                <a16:creationId xmlns:a16="http://schemas.microsoft.com/office/drawing/2014/main" id="{A8201EC0-F636-79F4-D31A-30B362243E73}"/>
              </a:ext>
            </a:extLst>
          </p:cNvPr>
          <p:cNvSpPr/>
          <p:nvPr/>
        </p:nvSpPr>
        <p:spPr>
          <a:xfrm>
            <a:off x="4611294" y="230058"/>
            <a:ext cx="3111749" cy="307777"/>
          </a:xfrm>
          <a:prstGeom prst="rect">
            <a:avLst/>
          </a:prstGeom>
        </p:spPr>
        <p:txBody>
          <a:bodyPr wrap="none">
            <a:spAutoFit/>
          </a:bodyPr>
          <a:lstStyle/>
          <a:p>
            <a:pPr lvl="0"/>
            <a:r>
              <a:rPr lang="en-US" dirty="0">
                <a:latin typeface="Hind Siliguri"/>
                <a:ea typeface="Hind Siliguri"/>
                <a:cs typeface="Hind Siliguri"/>
                <a:sym typeface="Hind Siliguri"/>
              </a:rPr>
              <a:t>3. Choose staff roles and select Scribe.</a:t>
            </a:r>
          </a:p>
        </p:txBody>
      </p:sp>
      <p:pic>
        <p:nvPicPr>
          <p:cNvPr id="6" name="Picture 5" descr="Text&#10;&#10;Description automatically generated">
            <a:extLst>
              <a:ext uri="{FF2B5EF4-FFF2-40B4-BE49-F238E27FC236}">
                <a16:creationId xmlns:a16="http://schemas.microsoft.com/office/drawing/2014/main" id="{AE072464-FB52-4CA1-55E8-8128EDACC6C1}"/>
              </a:ext>
            </a:extLst>
          </p:cNvPr>
          <p:cNvPicPr>
            <a:picLocks noChangeAspect="1"/>
          </p:cNvPicPr>
          <p:nvPr/>
        </p:nvPicPr>
        <p:blipFill>
          <a:blip r:embed="rId4"/>
          <a:stretch>
            <a:fillRect/>
          </a:stretch>
        </p:blipFill>
        <p:spPr>
          <a:xfrm>
            <a:off x="4951924" y="611292"/>
            <a:ext cx="2430488" cy="2300133"/>
          </a:xfrm>
          <a:prstGeom prst="rect">
            <a:avLst/>
          </a:prstGeom>
        </p:spPr>
      </p:pic>
      <p:pic>
        <p:nvPicPr>
          <p:cNvPr id="8" name="Picture 7" descr="Graphical user interface, text, application, email&#10;&#10;Description automatically generated">
            <a:extLst>
              <a:ext uri="{FF2B5EF4-FFF2-40B4-BE49-F238E27FC236}">
                <a16:creationId xmlns:a16="http://schemas.microsoft.com/office/drawing/2014/main" id="{D83E10BF-719A-0CEF-3362-5FD176F638A9}"/>
              </a:ext>
            </a:extLst>
          </p:cNvPr>
          <p:cNvPicPr>
            <a:picLocks noChangeAspect="1"/>
          </p:cNvPicPr>
          <p:nvPr/>
        </p:nvPicPr>
        <p:blipFill>
          <a:blip r:embed="rId5"/>
          <a:stretch>
            <a:fillRect/>
          </a:stretch>
        </p:blipFill>
        <p:spPr>
          <a:xfrm>
            <a:off x="4745116" y="2911425"/>
            <a:ext cx="2844104" cy="2315846"/>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67"/>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US"/>
              <a:t>58</a:t>
            </a:fld>
            <a:endParaRPr/>
          </a:p>
        </p:txBody>
      </p:sp>
      <p:sp>
        <p:nvSpPr>
          <p:cNvPr id="625" name="Google Shape;625;p67"/>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dirty="0">
                <a:solidFill>
                  <a:schemeClr val="dk2"/>
                </a:solidFill>
                <a:latin typeface="Crimson Pro Medium"/>
                <a:ea typeface="Crimson Pro Medium"/>
                <a:cs typeface="Crimson Pro Medium"/>
                <a:sym typeface="Crimson Pro Medium"/>
              </a:rPr>
              <a:t>Editing a record</a:t>
            </a:r>
            <a:endParaRPr sz="1100" dirty="0">
              <a:solidFill>
                <a:schemeClr val="dk2"/>
              </a:solidFill>
              <a:latin typeface="Crimson Pro Medium"/>
              <a:ea typeface="Crimson Pro Medium"/>
              <a:cs typeface="Crimson Pro Medium"/>
              <a:sym typeface="Crimson Pro Medium"/>
            </a:endParaRPr>
          </a:p>
        </p:txBody>
      </p:sp>
      <p:cxnSp>
        <p:nvCxnSpPr>
          <p:cNvPr id="626" name="Google Shape;626;p67"/>
          <p:cNvCxnSpPr/>
          <p:nvPr/>
        </p:nvCxnSpPr>
        <p:spPr>
          <a:xfrm>
            <a:off x="337800" y="766350"/>
            <a:ext cx="569700" cy="0"/>
          </a:xfrm>
          <a:prstGeom prst="straightConnector1">
            <a:avLst/>
          </a:prstGeom>
          <a:noFill/>
          <a:ln w="38100" cap="flat" cmpd="sng">
            <a:solidFill>
              <a:schemeClr val="dk2"/>
            </a:solidFill>
            <a:prstDash val="solid"/>
            <a:round/>
            <a:headEnd type="none" w="med" len="med"/>
            <a:tailEnd type="none" w="med" len="med"/>
          </a:ln>
        </p:spPr>
      </p:cxnSp>
      <p:sp>
        <p:nvSpPr>
          <p:cNvPr id="10" name="Rectangle 9">
            <a:extLst>
              <a:ext uri="{FF2B5EF4-FFF2-40B4-BE49-F238E27FC236}">
                <a16:creationId xmlns:a16="http://schemas.microsoft.com/office/drawing/2014/main" id="{666CC6D2-C503-7B0E-24BD-1015F6A8E01B}"/>
              </a:ext>
            </a:extLst>
          </p:cNvPr>
          <p:cNvSpPr/>
          <p:nvPr/>
        </p:nvSpPr>
        <p:spPr>
          <a:xfrm>
            <a:off x="179512" y="1022695"/>
            <a:ext cx="4028667" cy="523220"/>
          </a:xfrm>
          <a:prstGeom prst="rect">
            <a:avLst/>
          </a:prstGeom>
        </p:spPr>
        <p:txBody>
          <a:bodyPr wrap="none">
            <a:spAutoFit/>
          </a:bodyPr>
          <a:lstStyle/>
          <a:p>
            <a:pPr lvl="0"/>
            <a:r>
              <a:rPr lang="en-US" dirty="0">
                <a:latin typeface="Hind Siliguri"/>
                <a:ea typeface="Hind Siliguri"/>
                <a:cs typeface="Hind Siliguri"/>
                <a:sym typeface="Hind Siliguri"/>
              </a:rPr>
              <a:t>4. Confirm the staff member’s email and the role(s)</a:t>
            </a:r>
          </a:p>
          <a:p>
            <a:pPr lvl="0"/>
            <a:r>
              <a:rPr lang="en-US" dirty="0">
                <a:latin typeface="Hind Siliguri"/>
                <a:ea typeface="Hind Siliguri"/>
                <a:cs typeface="Hind Siliguri"/>
                <a:sym typeface="Hind Siliguri"/>
              </a:rPr>
              <a:t>selected.</a:t>
            </a:r>
          </a:p>
        </p:txBody>
      </p:sp>
      <p:pic>
        <p:nvPicPr>
          <p:cNvPr id="3" name="Picture 2" descr="Graphical user interface, text, application, Teams&#10;&#10;Description automatically generated">
            <a:extLst>
              <a:ext uri="{FF2B5EF4-FFF2-40B4-BE49-F238E27FC236}">
                <a16:creationId xmlns:a16="http://schemas.microsoft.com/office/drawing/2014/main" id="{D363FBA8-F437-81F1-61C0-AC75B30079D1}"/>
              </a:ext>
            </a:extLst>
          </p:cNvPr>
          <p:cNvPicPr>
            <a:picLocks noChangeAspect="1"/>
          </p:cNvPicPr>
          <p:nvPr/>
        </p:nvPicPr>
        <p:blipFill>
          <a:blip r:embed="rId3"/>
          <a:stretch>
            <a:fillRect/>
          </a:stretch>
        </p:blipFill>
        <p:spPr>
          <a:xfrm>
            <a:off x="242180" y="1545915"/>
            <a:ext cx="3191240" cy="1800446"/>
          </a:xfrm>
          <a:prstGeom prst="rect">
            <a:avLst/>
          </a:prstGeom>
        </p:spPr>
      </p:pic>
      <p:sp>
        <p:nvSpPr>
          <p:cNvPr id="13" name="Rectangle 12">
            <a:extLst>
              <a:ext uri="{FF2B5EF4-FFF2-40B4-BE49-F238E27FC236}">
                <a16:creationId xmlns:a16="http://schemas.microsoft.com/office/drawing/2014/main" id="{D4DB8831-D7BA-083E-E7F8-FB32BBF56C19}"/>
              </a:ext>
            </a:extLst>
          </p:cNvPr>
          <p:cNvSpPr/>
          <p:nvPr/>
        </p:nvSpPr>
        <p:spPr>
          <a:xfrm>
            <a:off x="4572000" y="1022695"/>
            <a:ext cx="4390946" cy="307777"/>
          </a:xfrm>
          <a:prstGeom prst="rect">
            <a:avLst/>
          </a:prstGeom>
        </p:spPr>
        <p:txBody>
          <a:bodyPr wrap="none">
            <a:spAutoFit/>
          </a:bodyPr>
          <a:lstStyle/>
          <a:p>
            <a:pPr lvl="0"/>
            <a:r>
              <a:rPr lang="en-US" dirty="0">
                <a:latin typeface="Hind Siliguri"/>
                <a:ea typeface="Hind Siliguri"/>
                <a:cs typeface="Hind Siliguri"/>
                <a:sym typeface="Hind Siliguri"/>
              </a:rPr>
              <a:t>5. Make sure staff members have set up their accounts. </a:t>
            </a:r>
          </a:p>
        </p:txBody>
      </p:sp>
      <p:pic>
        <p:nvPicPr>
          <p:cNvPr id="5" name="Picture 4" descr="Graphical user interface, text, application, email&#10;&#10;Description automatically generated">
            <a:extLst>
              <a:ext uri="{FF2B5EF4-FFF2-40B4-BE49-F238E27FC236}">
                <a16:creationId xmlns:a16="http://schemas.microsoft.com/office/drawing/2014/main" id="{DDDBE4AA-AF84-F817-BF22-C99FB1F4E6B1}"/>
              </a:ext>
            </a:extLst>
          </p:cNvPr>
          <p:cNvPicPr>
            <a:picLocks noChangeAspect="1"/>
          </p:cNvPicPr>
          <p:nvPr/>
        </p:nvPicPr>
        <p:blipFill>
          <a:blip r:embed="rId4"/>
          <a:stretch>
            <a:fillRect/>
          </a:stretch>
        </p:blipFill>
        <p:spPr>
          <a:xfrm>
            <a:off x="4390782" y="1290513"/>
            <a:ext cx="3773609" cy="2130458"/>
          </a:xfrm>
          <a:prstGeom prst="rect">
            <a:avLst/>
          </a:prstGeom>
        </p:spPr>
      </p:pic>
      <p:sp>
        <p:nvSpPr>
          <p:cNvPr id="16" name="Google Shape;563;p62">
            <a:extLst>
              <a:ext uri="{FF2B5EF4-FFF2-40B4-BE49-F238E27FC236}">
                <a16:creationId xmlns:a16="http://schemas.microsoft.com/office/drawing/2014/main" id="{6E526A5C-B364-E36D-9FB3-F298112FB490}"/>
              </a:ext>
            </a:extLst>
          </p:cNvPr>
          <p:cNvSpPr/>
          <p:nvPr/>
        </p:nvSpPr>
        <p:spPr>
          <a:xfrm rot="7935743">
            <a:off x="7436775" y="3369006"/>
            <a:ext cx="632568" cy="168391"/>
          </a:xfrm>
          <a:prstGeom prst="leftArrow">
            <a:avLst>
              <a:gd name="adj1" fmla="val 50000"/>
              <a:gd name="adj2" fmla="val 5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Rectangle 16">
            <a:extLst>
              <a:ext uri="{FF2B5EF4-FFF2-40B4-BE49-F238E27FC236}">
                <a16:creationId xmlns:a16="http://schemas.microsoft.com/office/drawing/2014/main" id="{DDEE9FFF-D90B-BAD1-E067-DE8AE54E37E4}"/>
              </a:ext>
            </a:extLst>
          </p:cNvPr>
          <p:cNvSpPr/>
          <p:nvPr/>
        </p:nvSpPr>
        <p:spPr>
          <a:xfrm>
            <a:off x="4634187" y="3814321"/>
            <a:ext cx="4052713" cy="523220"/>
          </a:xfrm>
          <a:prstGeom prst="rect">
            <a:avLst/>
          </a:prstGeom>
        </p:spPr>
        <p:txBody>
          <a:bodyPr wrap="none">
            <a:spAutoFit/>
          </a:bodyPr>
          <a:lstStyle/>
          <a:p>
            <a:pPr lvl="0"/>
            <a:r>
              <a:rPr lang="en-US" dirty="0">
                <a:latin typeface="Hind Siliguri"/>
                <a:ea typeface="Hind Siliguri"/>
                <a:cs typeface="Hind Siliguri"/>
                <a:sym typeface="Hind Siliguri"/>
              </a:rPr>
              <a:t>6. When vaccinating, select the correct vaccinating</a:t>
            </a:r>
          </a:p>
          <a:p>
            <a:pPr lvl="0"/>
            <a:r>
              <a:rPr lang="en-US" dirty="0">
                <a:latin typeface="Hind Siliguri"/>
                <a:ea typeface="Hind Siliguri"/>
                <a:cs typeface="Hind Siliguri"/>
                <a:sym typeface="Hind Siliguri"/>
              </a:rPr>
              <a:t>clinician using the dropdown option.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71"/>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675" name="Google Shape;675;p71"/>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Select the vaccination tool within the Onsite tool</a:t>
            </a:r>
            <a:endParaRPr sz="2400">
              <a:solidFill>
                <a:srgbClr val="19143E"/>
              </a:solidFill>
              <a:latin typeface="Hind Siliguri"/>
              <a:ea typeface="Hind Siliguri"/>
              <a:cs typeface="Hind Siliguri"/>
              <a:sym typeface="Hind Siliguri"/>
            </a:endParaRPr>
          </a:p>
        </p:txBody>
      </p:sp>
      <p:sp>
        <p:nvSpPr>
          <p:cNvPr id="676" name="Google Shape;676;p71"/>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677" name="Google Shape;677;p71"/>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pic>
        <p:nvPicPr>
          <p:cNvPr id="678" name="Google Shape;678;p71"/>
          <p:cNvPicPr preferRelativeResize="0"/>
          <p:nvPr/>
        </p:nvPicPr>
        <p:blipFill>
          <a:blip r:embed="rId3">
            <a:alphaModFix/>
          </a:blip>
          <a:stretch>
            <a:fillRect/>
          </a:stretch>
        </p:blipFill>
        <p:spPr>
          <a:xfrm>
            <a:off x="1246063" y="958175"/>
            <a:ext cx="6651874" cy="3412875"/>
          </a:xfrm>
          <a:prstGeom prst="rect">
            <a:avLst/>
          </a:prstGeom>
          <a:noFill/>
          <a:ln>
            <a:noFill/>
          </a:ln>
          <a:effectLst>
            <a:outerShdw blurRad="57150" dist="19050" dir="5400000" algn="bl" rotWithShape="0">
              <a:srgbClr val="000000">
                <a:alpha val="50000"/>
              </a:srgbClr>
            </a:outerShdw>
          </a:effectLst>
        </p:spPr>
      </p:pic>
      <p:sp>
        <p:nvSpPr>
          <p:cNvPr id="679" name="Google Shape;679;p71"/>
          <p:cNvSpPr/>
          <p:nvPr/>
        </p:nvSpPr>
        <p:spPr>
          <a:xfrm>
            <a:off x="7641700" y="2418375"/>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72"/>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686" name="Google Shape;686;p72"/>
          <p:cNvSpPr txBox="1"/>
          <p:nvPr/>
        </p:nvSpPr>
        <p:spPr>
          <a:xfrm>
            <a:off x="337800" y="411425"/>
            <a:ext cx="76074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click on add patient</a:t>
            </a:r>
            <a:endParaRPr sz="2400">
              <a:solidFill>
                <a:srgbClr val="19143E"/>
              </a:solidFill>
              <a:latin typeface="Hind Siliguri"/>
              <a:ea typeface="Hind Siliguri"/>
              <a:cs typeface="Hind Siliguri"/>
              <a:sym typeface="Hind Siliguri"/>
            </a:endParaRPr>
          </a:p>
        </p:txBody>
      </p:sp>
      <p:sp>
        <p:nvSpPr>
          <p:cNvPr id="687" name="Google Shape;687;p72"/>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688" name="Google Shape;688;p72"/>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690" name="Google Shape;690;p72"/>
          <p:cNvSpPr/>
          <p:nvPr/>
        </p:nvSpPr>
        <p:spPr>
          <a:xfrm rot="18402208">
            <a:off x="8032332" y="871841"/>
            <a:ext cx="791100" cy="354000"/>
          </a:xfrm>
          <a:prstGeom prst="leftArrow">
            <a:avLst>
              <a:gd name="adj1" fmla="val 50000"/>
              <a:gd name="adj2" fmla="val 75600"/>
            </a:avLst>
          </a:prstGeom>
          <a:solidFill>
            <a:schemeClr val="dk2"/>
          </a:solidFill>
          <a:ln>
            <a:noFill/>
          </a:ln>
          <a:effectLst>
            <a:outerShdw blurRad="57150" dist="28575" dir="5400000" algn="bl" rotWithShape="0">
              <a:srgbClr val="19143E">
                <a:alpha val="1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1" name="Google Shape;691;p72"/>
          <p:cNvSpPr txBox="1"/>
          <p:nvPr/>
        </p:nvSpPr>
        <p:spPr>
          <a:xfrm>
            <a:off x="201525" y="1254350"/>
            <a:ext cx="1676700" cy="2920200"/>
          </a:xfrm>
          <a:prstGeom prst="rect">
            <a:avLst/>
          </a:prstGeom>
          <a:noFill/>
          <a:ln>
            <a:noFill/>
          </a:ln>
        </p:spPr>
        <p:txBody>
          <a:bodyPr spcFirstLastPara="1" wrap="square" lIns="0" tIns="45700" rIns="0" bIns="0" anchor="t" anchorCtr="0">
            <a:noAutofit/>
          </a:bodyPr>
          <a:lstStyle/>
          <a:p>
            <a:pPr marL="0" lvl="0" indent="0" algn="l" rtl="0">
              <a:spcBef>
                <a:spcPts val="280"/>
              </a:spcBef>
              <a:spcAft>
                <a:spcPts val="0"/>
              </a:spcAft>
              <a:buNone/>
            </a:pPr>
            <a:r>
              <a:rPr lang="en-US">
                <a:solidFill>
                  <a:srgbClr val="19143E"/>
                </a:solidFill>
                <a:latin typeface="Hind Siliguri"/>
                <a:ea typeface="Hind Siliguri"/>
                <a:cs typeface="Hind Siliguri"/>
                <a:sym typeface="Hind Siliguri"/>
              </a:rPr>
              <a:t>Selecting the “Add Patient” link will initiate the process for adding a new patient.</a:t>
            </a:r>
            <a:endParaRPr>
              <a:solidFill>
                <a:srgbClr val="19143E"/>
              </a:solidFill>
              <a:latin typeface="Hind Siliguri"/>
              <a:ea typeface="Hind Siliguri"/>
              <a:cs typeface="Hind Siliguri"/>
              <a:sym typeface="Hind Siliguri"/>
            </a:endParaRPr>
          </a:p>
          <a:p>
            <a:pPr marL="0" lvl="0" indent="0" algn="l" rtl="0">
              <a:spcBef>
                <a:spcPts val="280"/>
              </a:spcBef>
              <a:spcAft>
                <a:spcPts val="0"/>
              </a:spcAft>
              <a:buNone/>
            </a:pPr>
            <a:endParaRPr>
              <a:solidFill>
                <a:srgbClr val="19143E"/>
              </a:solidFill>
              <a:latin typeface="Hind Siliguri"/>
              <a:ea typeface="Hind Siliguri"/>
              <a:cs typeface="Hind Siliguri"/>
              <a:sym typeface="Hind Siliguri"/>
            </a:endParaRPr>
          </a:p>
          <a:p>
            <a:pPr marL="0" lvl="0" indent="0" algn="l" rtl="0">
              <a:spcBef>
                <a:spcPts val="280"/>
              </a:spcBef>
              <a:spcAft>
                <a:spcPts val="0"/>
              </a:spcAft>
              <a:buNone/>
            </a:pPr>
            <a:r>
              <a:rPr lang="en-US">
                <a:solidFill>
                  <a:srgbClr val="19143E"/>
                </a:solidFill>
                <a:latin typeface="Hind Siliguri"/>
                <a:ea typeface="Hind Siliguri"/>
                <a:cs typeface="Hind Siliguri"/>
                <a:sym typeface="Hind Siliguri"/>
              </a:rPr>
              <a:t>This will </a:t>
            </a:r>
            <a:r>
              <a:rPr lang="en-US" b="1">
                <a:solidFill>
                  <a:srgbClr val="19143E"/>
                </a:solidFill>
                <a:latin typeface="Hind Siliguri"/>
                <a:ea typeface="Hind Siliguri"/>
                <a:cs typeface="Hind Siliguri"/>
                <a:sym typeface="Hind Siliguri"/>
              </a:rPr>
              <a:t>not</a:t>
            </a:r>
            <a:r>
              <a:rPr lang="en-US">
                <a:solidFill>
                  <a:srgbClr val="19143E"/>
                </a:solidFill>
                <a:latin typeface="Hind Siliguri"/>
                <a:ea typeface="Hind Siliguri"/>
                <a:cs typeface="Hind Siliguri"/>
                <a:sym typeface="Hind Siliguri"/>
              </a:rPr>
              <a:t> pull from scheduled appointments.</a:t>
            </a:r>
            <a:endParaRPr>
              <a:solidFill>
                <a:srgbClr val="19143E"/>
              </a:solidFill>
              <a:latin typeface="Hind Siliguri"/>
              <a:ea typeface="Hind Siliguri"/>
              <a:cs typeface="Hind Siliguri"/>
              <a:sym typeface="Hind Siliguri"/>
            </a:endParaRPr>
          </a:p>
        </p:txBody>
      </p:sp>
      <p:pic>
        <p:nvPicPr>
          <p:cNvPr id="3" name="Picture 2" descr="Graphical user interface, application&#10;&#10;Description automatically generated">
            <a:extLst>
              <a:ext uri="{FF2B5EF4-FFF2-40B4-BE49-F238E27FC236}">
                <a16:creationId xmlns:a16="http://schemas.microsoft.com/office/drawing/2014/main" id="{A825E2E7-3D49-F730-D7F3-B8CDFE38DC6A}"/>
              </a:ext>
            </a:extLst>
          </p:cNvPr>
          <p:cNvPicPr>
            <a:picLocks noChangeAspect="1"/>
          </p:cNvPicPr>
          <p:nvPr/>
        </p:nvPicPr>
        <p:blipFill>
          <a:blip r:embed="rId3"/>
          <a:stretch>
            <a:fillRect/>
          </a:stretch>
        </p:blipFill>
        <p:spPr>
          <a:xfrm>
            <a:off x="1837800" y="1353355"/>
            <a:ext cx="6985512" cy="15283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4"/>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711" name="Google Shape;711;p74"/>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collect patient information</a:t>
            </a:r>
            <a:endParaRPr sz="2400">
              <a:solidFill>
                <a:srgbClr val="19143E"/>
              </a:solidFill>
              <a:latin typeface="Hind Siliguri"/>
              <a:ea typeface="Hind Siliguri"/>
              <a:cs typeface="Hind Siliguri"/>
              <a:sym typeface="Hind Siliguri"/>
            </a:endParaRPr>
          </a:p>
        </p:txBody>
      </p:sp>
      <p:sp>
        <p:nvSpPr>
          <p:cNvPr id="712" name="Google Shape;712;p74"/>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13" name="Google Shape;713;p74"/>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15" name="Google Shape;715;p74"/>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a:solidFill>
                  <a:srgbClr val="19143E"/>
                </a:solidFill>
                <a:latin typeface="Hind Siliguri"/>
                <a:ea typeface="Hind Siliguri"/>
                <a:cs typeface="Hind Siliguri"/>
                <a:sym typeface="Hind Siliguri"/>
              </a:rPr>
              <a:t>Collect </a:t>
            </a:r>
            <a:r>
              <a:rPr lang="en-US" b="1">
                <a:solidFill>
                  <a:srgbClr val="19143E"/>
                </a:solidFill>
                <a:latin typeface="Hind Siliguri"/>
                <a:ea typeface="Hind Siliguri"/>
                <a:cs typeface="Hind Siliguri"/>
                <a:sym typeface="Hind Siliguri"/>
              </a:rPr>
              <a:t>required patient information</a:t>
            </a:r>
            <a:r>
              <a:rPr lang="en-US">
                <a:solidFill>
                  <a:srgbClr val="19143E"/>
                </a:solidFill>
                <a:latin typeface="Hind Siliguri"/>
                <a:ea typeface="Hind Siliguri"/>
                <a:cs typeface="Hind Siliguri"/>
                <a:sym typeface="Hind Siliguri"/>
              </a:rPr>
              <a:t>.</a:t>
            </a:r>
            <a:endParaRPr>
              <a:solidFill>
                <a:srgbClr val="19143E"/>
              </a:solidFill>
              <a:latin typeface="Hind Siliguri"/>
              <a:ea typeface="Hind Siliguri"/>
              <a:cs typeface="Hind Siliguri"/>
              <a:sym typeface="Hind Siliguri"/>
            </a:endParaRPr>
          </a:p>
        </p:txBody>
      </p:sp>
      <p:pic>
        <p:nvPicPr>
          <p:cNvPr id="5" name="Picture 4" descr="Graphical user interface, text, application, email&#10;&#10;Description automatically generated">
            <a:extLst>
              <a:ext uri="{FF2B5EF4-FFF2-40B4-BE49-F238E27FC236}">
                <a16:creationId xmlns:a16="http://schemas.microsoft.com/office/drawing/2014/main" id="{5725FDCC-6019-A8F9-7458-CD9E7CDB4273}"/>
              </a:ext>
            </a:extLst>
          </p:cNvPr>
          <p:cNvPicPr>
            <a:picLocks noChangeAspect="1"/>
          </p:cNvPicPr>
          <p:nvPr/>
        </p:nvPicPr>
        <p:blipFill>
          <a:blip r:embed="rId3"/>
          <a:stretch>
            <a:fillRect/>
          </a:stretch>
        </p:blipFill>
        <p:spPr>
          <a:xfrm>
            <a:off x="3149848" y="1175650"/>
            <a:ext cx="4099364" cy="31077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3"/>
          <p:cNvSpPr txBox="1">
            <a:spLocks noGrp="1"/>
          </p:cNvSpPr>
          <p:nvPr>
            <p:ph type="sldNum" idx="12"/>
          </p:nvPr>
        </p:nvSpPr>
        <p:spPr>
          <a:xfrm>
            <a:off x="8432800" y="4724400"/>
            <a:ext cx="254100" cy="1557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698" name="Google Shape;698;p73"/>
          <p:cNvSpPr txBox="1"/>
          <p:nvPr/>
        </p:nvSpPr>
        <p:spPr>
          <a:xfrm>
            <a:off x="337800" y="411425"/>
            <a:ext cx="8349000" cy="4290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2400" b="1">
                <a:solidFill>
                  <a:srgbClr val="19143E"/>
                </a:solidFill>
                <a:latin typeface="Hind Siliguri"/>
                <a:ea typeface="Hind Siliguri"/>
                <a:cs typeface="Hind Siliguri"/>
                <a:sym typeface="Hind Siliguri"/>
              </a:rPr>
              <a:t>Adding a patient: </a:t>
            </a:r>
            <a:r>
              <a:rPr lang="en-US" sz="2400">
                <a:solidFill>
                  <a:srgbClr val="19143E"/>
                </a:solidFill>
                <a:latin typeface="Hind Siliguri"/>
                <a:ea typeface="Hind Siliguri"/>
                <a:cs typeface="Hind Siliguri"/>
                <a:sym typeface="Hind Siliguri"/>
              </a:rPr>
              <a:t>provide vaccination history</a:t>
            </a:r>
            <a:endParaRPr sz="2400">
              <a:solidFill>
                <a:srgbClr val="19143E"/>
              </a:solidFill>
              <a:latin typeface="Hind Siliguri"/>
              <a:ea typeface="Hind Siliguri"/>
              <a:cs typeface="Hind Siliguri"/>
              <a:sym typeface="Hind Siliguri"/>
            </a:endParaRPr>
          </a:p>
        </p:txBody>
      </p:sp>
      <p:sp>
        <p:nvSpPr>
          <p:cNvPr id="699" name="Google Shape;699;p73"/>
          <p:cNvSpPr txBox="1"/>
          <p:nvPr/>
        </p:nvSpPr>
        <p:spPr>
          <a:xfrm>
            <a:off x="337800" y="76200"/>
            <a:ext cx="3000000" cy="354000"/>
          </a:xfrm>
          <a:prstGeom prst="rect">
            <a:avLst/>
          </a:prstGeom>
          <a:noFill/>
          <a:ln>
            <a:noFill/>
          </a:ln>
        </p:spPr>
        <p:txBody>
          <a:bodyPr spcFirstLastPara="1" wrap="square" lIns="0" tIns="91425" rIns="91425" bIns="91425" anchor="t" anchorCtr="0">
            <a:spAutoFit/>
          </a:bodyPr>
          <a:lstStyle/>
          <a:p>
            <a:pPr marL="0" lvl="0" indent="0" algn="l" rtl="0">
              <a:lnSpc>
                <a:spcPct val="200000"/>
              </a:lnSpc>
              <a:spcBef>
                <a:spcPts val="0"/>
              </a:spcBef>
              <a:spcAft>
                <a:spcPts val="0"/>
              </a:spcAft>
              <a:buNone/>
            </a:pPr>
            <a:r>
              <a:rPr lang="en-US" sz="1100">
                <a:solidFill>
                  <a:schemeClr val="dk2"/>
                </a:solidFill>
                <a:latin typeface="Crimson Pro Medium"/>
                <a:ea typeface="Crimson Pro Medium"/>
                <a:cs typeface="Crimson Pro Medium"/>
                <a:sym typeface="Crimson Pro Medium"/>
              </a:rPr>
              <a:t>Adding a patient </a:t>
            </a:r>
            <a:endParaRPr sz="1100">
              <a:solidFill>
                <a:schemeClr val="dk2"/>
              </a:solidFill>
              <a:latin typeface="Crimson Pro Medium"/>
              <a:ea typeface="Crimson Pro Medium"/>
              <a:cs typeface="Crimson Pro Medium"/>
              <a:sym typeface="Crimson Pro Medium"/>
            </a:endParaRPr>
          </a:p>
        </p:txBody>
      </p:sp>
      <p:cxnSp>
        <p:nvCxnSpPr>
          <p:cNvPr id="700" name="Google Shape;700;p73"/>
          <p:cNvCxnSpPr/>
          <p:nvPr/>
        </p:nvCxnSpPr>
        <p:spPr>
          <a:xfrm>
            <a:off x="337800" y="812975"/>
            <a:ext cx="569700" cy="0"/>
          </a:xfrm>
          <a:prstGeom prst="straightConnector1">
            <a:avLst/>
          </a:prstGeom>
          <a:noFill/>
          <a:ln w="38100" cap="flat" cmpd="sng">
            <a:solidFill>
              <a:schemeClr val="dk2"/>
            </a:solidFill>
            <a:prstDash val="solid"/>
            <a:round/>
            <a:headEnd type="none" w="med" len="med"/>
            <a:tailEnd type="none" w="med" len="med"/>
          </a:ln>
        </p:spPr>
      </p:cxnSp>
      <p:sp>
        <p:nvSpPr>
          <p:cNvPr id="702" name="Google Shape;702;p73"/>
          <p:cNvSpPr txBox="1"/>
          <p:nvPr/>
        </p:nvSpPr>
        <p:spPr>
          <a:xfrm>
            <a:off x="486900" y="1395325"/>
            <a:ext cx="2446500" cy="3236100"/>
          </a:xfrm>
          <a:prstGeom prst="rect">
            <a:avLst/>
          </a:prstGeom>
          <a:noFill/>
          <a:ln>
            <a:noFill/>
          </a:ln>
        </p:spPr>
        <p:txBody>
          <a:bodyPr spcFirstLastPara="1" wrap="square" lIns="0" tIns="45700" rIns="0" bIns="0" anchor="t" anchorCtr="0">
            <a:noAutofit/>
          </a:bodyPr>
          <a:lstStyle/>
          <a:p>
            <a:pPr marL="0" lvl="0" indent="0" algn="l" rtl="0">
              <a:lnSpc>
                <a:spcPct val="115000"/>
              </a:lnSpc>
              <a:spcBef>
                <a:spcPts val="280"/>
              </a:spcBef>
              <a:spcAft>
                <a:spcPts val="0"/>
              </a:spcAft>
              <a:buNone/>
            </a:pPr>
            <a:r>
              <a:rPr lang="en-US" dirty="0">
                <a:solidFill>
                  <a:srgbClr val="19143E"/>
                </a:solidFill>
                <a:latin typeface="Hind Siliguri"/>
                <a:ea typeface="Hind Siliguri"/>
                <a:cs typeface="Hind Siliguri"/>
                <a:sym typeface="Hind Siliguri"/>
              </a:rPr>
              <a:t>If patient has had a </a:t>
            </a:r>
            <a:r>
              <a:rPr lang="en-US" b="1" dirty="0">
                <a:solidFill>
                  <a:srgbClr val="19143E"/>
                </a:solidFill>
                <a:latin typeface="Hind Siliguri"/>
                <a:ea typeface="Hind Siliguri"/>
                <a:cs typeface="Hind Siliguri"/>
                <a:sym typeface="Hind Siliguri"/>
              </a:rPr>
              <a:t>previous vaccination</a:t>
            </a:r>
            <a:r>
              <a:rPr lang="en-US" dirty="0">
                <a:solidFill>
                  <a:srgbClr val="19143E"/>
                </a:solidFill>
                <a:latin typeface="Hind Siliguri"/>
                <a:ea typeface="Hind Siliguri"/>
                <a:cs typeface="Hind Siliguri"/>
                <a:sym typeface="Hind Siliguri"/>
              </a:rPr>
              <a:t>, ask them for the manufacturer and dose.</a:t>
            </a:r>
            <a:endParaRPr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endParaRPr sz="1200" dirty="0">
              <a:solidFill>
                <a:srgbClr val="19143E"/>
              </a:solidFill>
              <a:latin typeface="Hind Siliguri"/>
              <a:ea typeface="Hind Siliguri"/>
              <a:cs typeface="Hind Siliguri"/>
              <a:sym typeface="Hind Siliguri"/>
            </a:endParaRPr>
          </a:p>
          <a:p>
            <a:pPr marL="0" lvl="0" indent="0" algn="l" rtl="0">
              <a:lnSpc>
                <a:spcPct val="115000"/>
              </a:lnSpc>
              <a:spcBef>
                <a:spcPts val="280"/>
              </a:spcBef>
              <a:spcAft>
                <a:spcPts val="0"/>
              </a:spcAft>
              <a:buNone/>
            </a:pPr>
            <a:r>
              <a:rPr lang="en-US" sz="1200" dirty="0">
                <a:solidFill>
                  <a:srgbClr val="19143E"/>
                </a:solidFill>
                <a:latin typeface="Hind Siliguri"/>
                <a:ea typeface="Hind Siliguri"/>
                <a:cs typeface="Hind Siliguri"/>
                <a:sym typeface="Hind Siliguri"/>
              </a:rPr>
              <a:t>If the patient hasn’t waited an appropriate number of days since their previous dose, the system will show they are not eligible. </a:t>
            </a:r>
            <a:endParaRPr dirty="0">
              <a:solidFill>
                <a:srgbClr val="19143E"/>
              </a:solidFill>
              <a:latin typeface="Hind Siliguri"/>
              <a:ea typeface="Hind Siliguri"/>
              <a:cs typeface="Hind Siliguri"/>
              <a:sym typeface="Hind Siliguri"/>
            </a:endParaRPr>
          </a:p>
        </p:txBody>
      </p:sp>
      <p:pic>
        <p:nvPicPr>
          <p:cNvPr id="5" name="Picture 4" descr="Graphical user interface, text, application&#10;&#10;Description automatically generated">
            <a:extLst>
              <a:ext uri="{FF2B5EF4-FFF2-40B4-BE49-F238E27FC236}">
                <a16:creationId xmlns:a16="http://schemas.microsoft.com/office/drawing/2014/main" id="{C2FBC15E-B3BD-7926-5F11-92EDC940EB61}"/>
              </a:ext>
            </a:extLst>
          </p:cNvPr>
          <p:cNvPicPr>
            <a:picLocks noChangeAspect="1"/>
          </p:cNvPicPr>
          <p:nvPr/>
        </p:nvPicPr>
        <p:blipFill>
          <a:blip r:embed="rId3"/>
          <a:stretch>
            <a:fillRect/>
          </a:stretch>
        </p:blipFill>
        <p:spPr>
          <a:xfrm>
            <a:off x="3585139" y="1175650"/>
            <a:ext cx="4512722" cy="3167402"/>
          </a:xfrm>
          <a:prstGeom prst="rect">
            <a:avLst/>
          </a:prstGeom>
        </p:spPr>
      </p:pic>
    </p:spTree>
  </p:cSld>
  <p:clrMapOvr>
    <a:masterClrMapping/>
  </p:clrMapOvr>
</p:sld>
</file>

<file path=ppt/theme/theme1.xml><?xml version="1.0" encoding="utf-8"?>
<a:theme xmlns:a="http://schemas.openxmlformats.org/drawingml/2006/main" name="Color General Use">
  <a:themeElements>
    <a:clrScheme name="Color Brand 8 1">
      <a:dk1>
        <a:srgbClr val="19143E"/>
      </a:dk1>
      <a:lt1>
        <a:srgbClr val="FFFFFF"/>
      </a:lt1>
      <a:dk2>
        <a:srgbClr val="1E87FF"/>
      </a:dk2>
      <a:lt2>
        <a:srgbClr val="93A5BF"/>
      </a:lt2>
      <a:accent1>
        <a:srgbClr val="0500D0"/>
      </a:accent1>
      <a:accent2>
        <a:srgbClr val="00A9A7"/>
      </a:accent2>
      <a:accent3>
        <a:srgbClr val="6AE5CB"/>
      </a:accent3>
      <a:accent4>
        <a:srgbClr val="FACC79"/>
      </a:accent4>
      <a:accent5>
        <a:srgbClr val="FA9D8A"/>
      </a:accent5>
      <a:accent6>
        <a:srgbClr val="6F14E1"/>
      </a:accent6>
      <a:hlink>
        <a:srgbClr val="E8487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3016</TotalTime>
  <Words>1883</Words>
  <Application>Microsoft Macintosh PowerPoint</Application>
  <PresentationFormat>On-screen Show (16:9)</PresentationFormat>
  <Paragraphs>346</Paragraphs>
  <Slides>58</Slides>
  <Notes>58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58</vt:i4>
      </vt:variant>
    </vt:vector>
  </HeadingPairs>
  <TitlesOfParts>
    <vt:vector size="68" baseType="lpstr">
      <vt:lpstr>Hind Siliguri</vt:lpstr>
      <vt:lpstr>Calibri</vt:lpstr>
      <vt:lpstr>Helvetica Neue</vt:lpstr>
      <vt:lpstr>Arial</vt:lpstr>
      <vt:lpstr>Hind Siliguri Medium</vt:lpstr>
      <vt:lpstr>Crimson Pro Medium</vt:lpstr>
      <vt:lpstr>Hind Siliguri SemiBold</vt:lpstr>
      <vt:lpstr>Crimson Pro</vt:lpstr>
      <vt:lpstr>Roboto Medium</vt:lpstr>
      <vt:lpstr>Color General Use</vt:lpstr>
      <vt:lpstr>Color VDT advanced training</vt:lpstr>
      <vt:lpstr>Agenda slide</vt:lpstr>
      <vt:lpstr>Mobile registration/ vaccination</vt:lpstr>
      <vt:lpstr>Reasons for mobile registration/ vaccination </vt:lpstr>
      <vt:lpstr>Using mobile registration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Applications of secondary calendars</vt:lpstr>
      <vt:lpstr>Reasons for secondary calendars    </vt:lpstr>
      <vt:lpstr>What a secondary calendar is </vt:lpstr>
      <vt:lpstr>Add a secondary calendar</vt:lpstr>
      <vt:lpstr>Secondary calendars have a private URL</vt:lpstr>
      <vt:lpstr>Add appointments to secondary calendar</vt:lpstr>
      <vt:lpstr>View summary information</vt:lpstr>
      <vt:lpstr>Enter the private URL into a browser</vt:lpstr>
      <vt:lpstr>Registration deep dive</vt:lpstr>
      <vt:lpstr>Color offers several ways to register a patient    </vt:lpstr>
      <vt:lpstr>Color offers several ways to register a patient </vt:lpstr>
      <vt:lpstr>PowerPoint Presentation</vt:lpstr>
      <vt:lpstr>PowerPoint Presentation</vt:lpstr>
      <vt:lpstr>Color offers several ways to register a patient </vt:lpstr>
      <vt:lpstr>PowerPoint Presentation</vt:lpstr>
      <vt:lpstr>Color offers several ways to register a patient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Retroactively entering registration and vaccination data</vt:lpstr>
      <vt:lpstr>Reasons for retroactively adding data    </vt:lpstr>
      <vt:lpstr>Steps for retroactively adding data</vt:lpstr>
      <vt:lpstr>Steps for retroactively adding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Steps for retroactively adding data</vt:lpstr>
      <vt:lpstr>PowerPoint Presentation</vt:lpstr>
      <vt:lpstr>PowerPoint Presentation</vt:lpstr>
      <vt:lpstr>Scribe feature </vt:lpstr>
      <vt:lpstr>Reasons for scribe feature      Loom video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VDT advanced training</dc:title>
  <cp:lastModifiedBy>Emily Fishman</cp:lastModifiedBy>
  <cp:revision>18</cp:revision>
  <dcterms:modified xsi:type="dcterms:W3CDTF">2022-06-11T19:06:34Z</dcterms:modified>
</cp:coreProperties>
</file>